
<file path=[Content_Types].xml><?xml version="1.0" encoding="utf-8"?>
<Types xmlns="http://schemas.openxmlformats.org/package/2006/content-types">
  <Default Extension="fntdata" ContentType="application/x-fontdata"/>
  <Default Extension="gif" ContentType="image/gi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8"/>
  </p:notesMasterIdLst>
  <p:sldIdLst>
    <p:sldId id="256" r:id="rId2"/>
    <p:sldId id="260" r:id="rId3"/>
    <p:sldId id="258" r:id="rId4"/>
    <p:sldId id="259" r:id="rId5"/>
    <p:sldId id="257" r:id="rId6"/>
    <p:sldId id="264" r:id="rId7"/>
    <p:sldId id="261" r:id="rId8"/>
    <p:sldId id="318" r:id="rId9"/>
    <p:sldId id="279" r:id="rId10"/>
    <p:sldId id="319" r:id="rId11"/>
    <p:sldId id="276" r:id="rId12"/>
    <p:sldId id="321" r:id="rId13"/>
    <p:sldId id="287" r:id="rId14"/>
    <p:sldId id="317" r:id="rId15"/>
    <p:sldId id="320" r:id="rId16"/>
    <p:sldId id="323" r:id="rId17"/>
  </p:sldIdLst>
  <p:sldSz cx="9144000" cy="5143500" type="screen16x9"/>
  <p:notesSz cx="6858000" cy="9144000"/>
  <p:embeddedFontLst>
    <p:embeddedFont>
      <p:font typeface="Archivo Black" panose="020B0604020202020204" charset="0"/>
      <p:regular r:id="rId19"/>
    </p:embeddedFont>
    <p:embeddedFont>
      <p:font typeface="Calibri" panose="020F0502020204030204"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Open Sans" panose="020B0606030504020204" pitchFamily="34" charset="0"/>
      <p:regular r:id="rId28"/>
      <p:bold r:id="rId29"/>
      <p:italic r:id="rId30"/>
      <p:boldItalic r:id="rId31"/>
    </p:embeddedFont>
    <p:embeddedFont>
      <p:font typeface="Overpass Black" panose="020B0604020202020204" charset="0"/>
      <p:bold r:id="rId32"/>
      <p:boldItalic r:id="rId33"/>
    </p:embeddedFont>
    <p:embeddedFont>
      <p:font typeface="Overpass SemiBold" panose="020B0604020202020204" charset="0"/>
      <p:regular r:id="rId34"/>
      <p:bold r:id="rId35"/>
      <p:italic r:id="rId36"/>
      <p:boldItalic r:id="rId37"/>
    </p:embeddedFont>
    <p:embeddedFont>
      <p:font typeface="Roboto Slab" panose="020B0604020202020204" charset="0"/>
      <p:regular r:id="rId38"/>
      <p:bold r:id="rId39"/>
    </p:embeddedFont>
    <p:embeddedFont>
      <p:font typeface="Source Sans Pro" panose="020B0503030403020204" pitchFamily="34" charset="0"/>
      <p:regular r:id="rId40"/>
      <p:bold r:id="rId41"/>
      <p:italic r:id="rId42"/>
      <p:boldItalic r:id="rId43"/>
    </p:embeddedFont>
    <p:embeddedFont>
      <p:font typeface="Ubuntu"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E1FB"/>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CAAE15-95A9-4353-8351-AAD5FB4BA07E}">
  <a:tblStyle styleId="{9BCAAE15-95A9-4353-8351-AAD5FB4BA0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4660"/>
  </p:normalViewPr>
  <p:slideViewPr>
    <p:cSldViewPr snapToGrid="0">
      <p:cViewPr varScale="1">
        <p:scale>
          <a:sx n="107" d="100"/>
          <a:sy n="107" d="100"/>
        </p:scale>
        <p:origin x="773" y="82"/>
      </p:cViewPr>
      <p:guideLst/>
    </p:cSldViewPr>
  </p:slideViewPr>
  <p:notesTextViewPr>
    <p:cViewPr>
      <p:scale>
        <a:sx n="1" d="1"/>
        <a:sy n="1" d="1"/>
      </p:scale>
      <p:origin x="0" y="0"/>
    </p:cViewPr>
  </p:notesTextViewPr>
  <p:sorterViewPr>
    <p:cViewPr>
      <p:scale>
        <a:sx n="100" d="100"/>
        <a:sy n="100" d="100"/>
      </p:scale>
      <p:origin x="0" y="-763"/>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font" Target="fonts/font29.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font" Target="fonts/font2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a26e00b28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a26e00b28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962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5"/>
        <p:cNvGrpSpPr/>
        <p:nvPr/>
      </p:nvGrpSpPr>
      <p:grpSpPr>
        <a:xfrm>
          <a:off x="0" y="0"/>
          <a:ext cx="0" cy="0"/>
          <a:chOff x="0" y="0"/>
          <a:chExt cx="0" cy="0"/>
        </a:xfrm>
      </p:grpSpPr>
      <p:sp>
        <p:nvSpPr>
          <p:cNvPr id="2046" name="Google Shape;2046;gace7fa64f5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7" name="Google Shape;2047;gace7fa64f5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a26e00b28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a26e00b28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9988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1"/>
        <p:cNvGrpSpPr/>
        <p:nvPr/>
      </p:nvGrpSpPr>
      <p:grpSpPr>
        <a:xfrm>
          <a:off x="0" y="0"/>
          <a:ext cx="0" cy="0"/>
          <a:chOff x="0" y="0"/>
          <a:chExt cx="0" cy="0"/>
        </a:xfrm>
      </p:grpSpPr>
      <p:sp>
        <p:nvSpPr>
          <p:cNvPr id="3162" name="Google Shape;3162;gace7fa64f5_1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3" name="Google Shape;3163;gace7fa64f5_1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ace7fa64f5_1_1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ace7fa64f5_1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0244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ace7fa64f5_1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ace7fa64f5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414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a26e00b28b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a26e00b28b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a26e00b28b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26e00b28b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a26e00b28b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a26e00b28b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ace7fa64f5_1_1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ace7fa64f5_1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ace7fa64f5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ace7fa64f5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a26e00b28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a26e00b28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a26e00b28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a26e00b28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8484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ace7fa64f5_1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ace7fa64f5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36875" y="719386"/>
            <a:ext cx="4114800" cy="341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200"/>
              <a:buNone/>
              <a:defRPr sz="52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49175" y="3542250"/>
            <a:ext cx="2520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accent4"/>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3577575" y="-126565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4">
  <p:cSld name="CUSTOM_11">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7" name="Google Shape;157;p26"/>
          <p:cNvSpPr txBox="1">
            <a:spLocks noGrp="1"/>
          </p:cNvSpPr>
          <p:nvPr>
            <p:ph type="subTitle" idx="1"/>
          </p:nvPr>
        </p:nvSpPr>
        <p:spPr>
          <a:xfrm>
            <a:off x="4815300" y="3065475"/>
            <a:ext cx="3871500" cy="6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8" name="Google Shape;158;p26"/>
          <p:cNvSpPr/>
          <p:nvPr userDrawn="1"/>
        </p:nvSpPr>
        <p:spPr>
          <a:xfrm rot="10799903">
            <a:off x="4287249" y="-1668273"/>
            <a:ext cx="6680951" cy="6564197"/>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6">
  <p:cSld name="CUSTOM_24">
    <p:spTree>
      <p:nvGrpSpPr>
        <p:cNvPr id="1" name="Shape 184"/>
        <p:cNvGrpSpPr/>
        <p:nvPr/>
      </p:nvGrpSpPr>
      <p:grpSpPr>
        <a:xfrm>
          <a:off x="0" y="0"/>
          <a:ext cx="0" cy="0"/>
          <a:chOff x="0" y="0"/>
          <a:chExt cx="0" cy="0"/>
        </a:xfrm>
      </p:grpSpPr>
      <p:sp>
        <p:nvSpPr>
          <p:cNvPr id="185" name="Google Shape;185;p31"/>
          <p:cNvSpPr txBox="1">
            <a:spLocks noGrp="1"/>
          </p:cNvSpPr>
          <p:nvPr>
            <p:ph type="title"/>
          </p:nvPr>
        </p:nvSpPr>
        <p:spPr>
          <a:xfrm>
            <a:off x="4810050" y="1975979"/>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6" name="Google Shape;186;p31"/>
          <p:cNvSpPr txBox="1">
            <a:spLocks noGrp="1"/>
          </p:cNvSpPr>
          <p:nvPr>
            <p:ph type="subTitle" idx="1"/>
          </p:nvPr>
        </p:nvSpPr>
        <p:spPr>
          <a:xfrm>
            <a:off x="4810050" y="2534964"/>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7" name="Google Shape;187;p31"/>
          <p:cNvSpPr/>
          <p:nvPr/>
        </p:nvSpPr>
        <p:spPr>
          <a:xfrm rot="-4546338">
            <a:off x="3291820" y="-1265711"/>
            <a:ext cx="9413075" cy="6480182"/>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7">
  <p:cSld name="CUSTOM_18">
    <p:spTree>
      <p:nvGrpSpPr>
        <p:cNvPr id="1" name="Shape 195"/>
        <p:cNvGrpSpPr/>
        <p:nvPr/>
      </p:nvGrpSpPr>
      <p:grpSpPr>
        <a:xfrm>
          <a:off x="0" y="0"/>
          <a:ext cx="0" cy="0"/>
          <a:chOff x="0" y="0"/>
          <a:chExt cx="0" cy="0"/>
        </a:xfrm>
      </p:grpSpPr>
      <p:sp>
        <p:nvSpPr>
          <p:cNvPr id="196" name="Google Shape;196;p33"/>
          <p:cNvSpPr txBox="1">
            <a:spLocks noGrp="1"/>
          </p:cNvSpPr>
          <p:nvPr>
            <p:ph type="title"/>
          </p:nvPr>
        </p:nvSpPr>
        <p:spPr>
          <a:xfrm>
            <a:off x="4815309" y="1289250"/>
            <a:ext cx="3871500" cy="140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7" name="Google Shape;197;p33"/>
          <p:cNvSpPr txBox="1">
            <a:spLocks noGrp="1"/>
          </p:cNvSpPr>
          <p:nvPr>
            <p:ph type="subTitle" idx="1"/>
          </p:nvPr>
        </p:nvSpPr>
        <p:spPr>
          <a:xfrm>
            <a:off x="4815300" y="2487916"/>
            <a:ext cx="3871500" cy="6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14" name="Google Shape;14;p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 name="Google Shape;15;p3"/>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 name="Google Shape;16;p3"/>
          <p:cNvSpPr/>
          <p:nvPr/>
        </p:nvSpPr>
        <p:spPr>
          <a:xfrm rot="-4895465">
            <a:off x="3368024" y="-1303705"/>
            <a:ext cx="9412969" cy="648010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19" name="Google Shape;19;p4"/>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4" name="Google Shape;48;p9">
            <a:extLst>
              <a:ext uri="{FF2B5EF4-FFF2-40B4-BE49-F238E27FC236}">
                <a16:creationId xmlns:a16="http://schemas.microsoft.com/office/drawing/2014/main" id="{AC0FC8C6-7540-4F0F-87ED-F8028703E05F}"/>
              </a:ext>
            </a:extLst>
          </p:cNvPr>
          <p:cNvSpPr/>
          <p:nvPr userDrawn="1"/>
        </p:nvSpPr>
        <p:spPr>
          <a:xfrm>
            <a:off x="131453" y="3976837"/>
            <a:ext cx="9837487" cy="677241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2;p15">
            <a:extLst>
              <a:ext uri="{FF2B5EF4-FFF2-40B4-BE49-F238E27FC236}">
                <a16:creationId xmlns:a16="http://schemas.microsoft.com/office/drawing/2014/main" id="{8A289F0D-3784-45AF-B6F5-CFF47DA8EF00}"/>
              </a:ext>
            </a:extLst>
          </p:cNvPr>
          <p:cNvSpPr/>
          <p:nvPr userDrawn="1"/>
        </p:nvSpPr>
        <p:spPr>
          <a:xfrm rot="12211918">
            <a:off x="-1037020" y="-4662281"/>
            <a:ext cx="9612308" cy="6320856"/>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457200" y="951000"/>
            <a:ext cx="3754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4" name="Google Shape;34;p7"/>
          <p:cNvSpPr txBox="1">
            <a:spLocks noGrp="1"/>
          </p:cNvSpPr>
          <p:nvPr>
            <p:ph type="subTitle" idx="1"/>
          </p:nvPr>
        </p:nvSpPr>
        <p:spPr>
          <a:xfrm>
            <a:off x="457200" y="2234150"/>
            <a:ext cx="3677400" cy="9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35" name="Google Shape;35;p7"/>
          <p:cNvSpPr/>
          <p:nvPr/>
        </p:nvSpPr>
        <p:spPr>
          <a:xfrm rot="-8960560">
            <a:off x="3765956" y="-298992"/>
            <a:ext cx="9413004" cy="7136681"/>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
  <p:cSld name="CUSTOM">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a:off x="457200" y="445025"/>
            <a:ext cx="8229600" cy="4845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spcBef>
                <a:spcPts val="0"/>
              </a:spcBef>
              <a:spcAft>
                <a:spcPts val="0"/>
              </a:spcAft>
              <a:buSzPts val="3000"/>
              <a:buNone/>
              <a:defRPr>
                <a:latin typeface="Ubuntu"/>
                <a:ea typeface="Ubuntu"/>
                <a:cs typeface="Ubuntu"/>
                <a:sym typeface="Ubuntu"/>
              </a:defRPr>
            </a:lvl2pPr>
            <a:lvl3pPr lvl="2">
              <a:spcBef>
                <a:spcPts val="0"/>
              </a:spcBef>
              <a:spcAft>
                <a:spcPts val="0"/>
              </a:spcAft>
              <a:buSzPts val="3000"/>
              <a:buNone/>
              <a:defRPr>
                <a:latin typeface="Ubuntu"/>
                <a:ea typeface="Ubuntu"/>
                <a:cs typeface="Ubuntu"/>
                <a:sym typeface="Ubuntu"/>
              </a:defRPr>
            </a:lvl3pPr>
            <a:lvl4pPr lvl="3">
              <a:spcBef>
                <a:spcPts val="0"/>
              </a:spcBef>
              <a:spcAft>
                <a:spcPts val="0"/>
              </a:spcAft>
              <a:buSzPts val="3000"/>
              <a:buNone/>
              <a:defRPr>
                <a:latin typeface="Ubuntu"/>
                <a:ea typeface="Ubuntu"/>
                <a:cs typeface="Ubuntu"/>
                <a:sym typeface="Ubuntu"/>
              </a:defRPr>
            </a:lvl4pPr>
            <a:lvl5pPr lvl="4">
              <a:spcBef>
                <a:spcPts val="0"/>
              </a:spcBef>
              <a:spcAft>
                <a:spcPts val="0"/>
              </a:spcAft>
              <a:buSzPts val="3000"/>
              <a:buNone/>
              <a:defRPr>
                <a:latin typeface="Ubuntu"/>
                <a:ea typeface="Ubuntu"/>
                <a:cs typeface="Ubuntu"/>
                <a:sym typeface="Ubuntu"/>
              </a:defRPr>
            </a:lvl5pPr>
            <a:lvl6pPr lvl="5">
              <a:spcBef>
                <a:spcPts val="0"/>
              </a:spcBef>
              <a:spcAft>
                <a:spcPts val="0"/>
              </a:spcAft>
              <a:buSzPts val="3000"/>
              <a:buNone/>
              <a:defRPr>
                <a:latin typeface="Ubuntu"/>
                <a:ea typeface="Ubuntu"/>
                <a:cs typeface="Ubuntu"/>
                <a:sym typeface="Ubuntu"/>
              </a:defRPr>
            </a:lvl6pPr>
            <a:lvl7pPr lvl="6">
              <a:spcBef>
                <a:spcPts val="0"/>
              </a:spcBef>
              <a:spcAft>
                <a:spcPts val="0"/>
              </a:spcAft>
              <a:buSzPts val="3000"/>
              <a:buNone/>
              <a:defRPr>
                <a:latin typeface="Ubuntu"/>
                <a:ea typeface="Ubuntu"/>
                <a:cs typeface="Ubuntu"/>
                <a:sym typeface="Ubuntu"/>
              </a:defRPr>
            </a:lvl7pPr>
            <a:lvl8pPr lvl="7">
              <a:spcBef>
                <a:spcPts val="0"/>
              </a:spcBef>
              <a:spcAft>
                <a:spcPts val="0"/>
              </a:spcAft>
              <a:buSzPts val="3000"/>
              <a:buNone/>
              <a:defRPr>
                <a:latin typeface="Ubuntu"/>
                <a:ea typeface="Ubuntu"/>
                <a:cs typeface="Ubuntu"/>
                <a:sym typeface="Ubuntu"/>
              </a:defRPr>
            </a:lvl8pPr>
            <a:lvl9pPr lvl="8">
              <a:spcBef>
                <a:spcPts val="0"/>
              </a:spcBef>
              <a:spcAft>
                <a:spcPts val="0"/>
              </a:spcAft>
              <a:buSzPts val="3000"/>
              <a:buNone/>
              <a:defRPr>
                <a:latin typeface="Ubuntu"/>
                <a:ea typeface="Ubuntu"/>
                <a:cs typeface="Ubuntu"/>
                <a:sym typeface="Ubuntu"/>
              </a:defRPr>
            </a:lvl9pPr>
          </a:lstStyle>
          <a:p>
            <a:endParaRPr/>
          </a:p>
        </p:txBody>
      </p:sp>
      <p:sp>
        <p:nvSpPr>
          <p:cNvPr id="61" name="Google Shape;61;p13"/>
          <p:cNvSpPr txBox="1">
            <a:spLocks noGrp="1"/>
          </p:cNvSpPr>
          <p:nvPr>
            <p:ph type="title" idx="2"/>
          </p:nvPr>
        </p:nvSpPr>
        <p:spPr>
          <a:xfrm>
            <a:off x="1120050" y="1827650"/>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2" name="Google Shape;62;p13"/>
          <p:cNvSpPr txBox="1">
            <a:spLocks noGrp="1"/>
          </p:cNvSpPr>
          <p:nvPr>
            <p:ph type="subTitle" idx="1"/>
          </p:nvPr>
        </p:nvSpPr>
        <p:spPr>
          <a:xfrm>
            <a:off x="1136550" y="2208253"/>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3" hasCustomPrompt="1"/>
          </p:nvPr>
        </p:nvSpPr>
        <p:spPr>
          <a:xfrm>
            <a:off x="1136550" y="1261027"/>
            <a:ext cx="2240100" cy="6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64" name="Google Shape;64;p13"/>
          <p:cNvSpPr txBox="1">
            <a:spLocks noGrp="1"/>
          </p:cNvSpPr>
          <p:nvPr>
            <p:ph type="title" idx="4"/>
          </p:nvPr>
        </p:nvSpPr>
        <p:spPr>
          <a:xfrm>
            <a:off x="1051675" y="3604000"/>
            <a:ext cx="24099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 name="Google Shape;65;p13"/>
          <p:cNvSpPr txBox="1">
            <a:spLocks noGrp="1"/>
          </p:cNvSpPr>
          <p:nvPr>
            <p:ph type="subTitle" idx="5"/>
          </p:nvPr>
        </p:nvSpPr>
        <p:spPr>
          <a:xfrm>
            <a:off x="1136550" y="3945148"/>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6" hasCustomPrompt="1"/>
          </p:nvPr>
        </p:nvSpPr>
        <p:spPr>
          <a:xfrm>
            <a:off x="1136550" y="3036281"/>
            <a:ext cx="2240100" cy="63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67" name="Google Shape;67;p13"/>
          <p:cNvSpPr txBox="1">
            <a:spLocks noGrp="1"/>
          </p:cNvSpPr>
          <p:nvPr>
            <p:ph type="title" idx="7"/>
          </p:nvPr>
        </p:nvSpPr>
        <p:spPr>
          <a:xfrm>
            <a:off x="3528725" y="1817425"/>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8" name="Google Shape;68;p13"/>
          <p:cNvSpPr txBox="1">
            <a:spLocks noGrp="1"/>
          </p:cNvSpPr>
          <p:nvPr>
            <p:ph type="subTitle" idx="8"/>
          </p:nvPr>
        </p:nvSpPr>
        <p:spPr>
          <a:xfrm>
            <a:off x="3442327" y="2208253"/>
            <a:ext cx="2240100" cy="6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9" hasCustomPrompt="1"/>
          </p:nvPr>
        </p:nvSpPr>
        <p:spPr>
          <a:xfrm>
            <a:off x="3442327" y="1235450"/>
            <a:ext cx="2240100" cy="68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0" name="Google Shape;70;p13"/>
          <p:cNvSpPr txBox="1">
            <a:spLocks noGrp="1"/>
          </p:cNvSpPr>
          <p:nvPr>
            <p:ph type="title" idx="13"/>
          </p:nvPr>
        </p:nvSpPr>
        <p:spPr>
          <a:xfrm>
            <a:off x="3442327" y="3604003"/>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1" name="Google Shape;71;p13"/>
          <p:cNvSpPr txBox="1">
            <a:spLocks noGrp="1"/>
          </p:cNvSpPr>
          <p:nvPr>
            <p:ph type="subTitle" idx="14"/>
          </p:nvPr>
        </p:nvSpPr>
        <p:spPr>
          <a:xfrm>
            <a:off x="3442327" y="3945148"/>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5" hasCustomPrompt="1"/>
          </p:nvPr>
        </p:nvSpPr>
        <p:spPr>
          <a:xfrm>
            <a:off x="3442327" y="3012050"/>
            <a:ext cx="2240100" cy="65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3" name="Google Shape;73;p13"/>
          <p:cNvSpPr txBox="1">
            <a:spLocks noGrp="1"/>
          </p:cNvSpPr>
          <p:nvPr>
            <p:ph type="title" idx="16"/>
          </p:nvPr>
        </p:nvSpPr>
        <p:spPr>
          <a:xfrm>
            <a:off x="5682425" y="1826175"/>
            <a:ext cx="24099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 name="Google Shape;74;p13"/>
          <p:cNvSpPr txBox="1">
            <a:spLocks noGrp="1"/>
          </p:cNvSpPr>
          <p:nvPr>
            <p:ph type="subTitle" idx="17"/>
          </p:nvPr>
        </p:nvSpPr>
        <p:spPr>
          <a:xfrm>
            <a:off x="5768952" y="2161277"/>
            <a:ext cx="2240100" cy="6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18" hasCustomPrompt="1"/>
          </p:nvPr>
        </p:nvSpPr>
        <p:spPr>
          <a:xfrm>
            <a:off x="5768951" y="1264506"/>
            <a:ext cx="2240100" cy="6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6" name="Google Shape;76;p13"/>
          <p:cNvSpPr txBox="1">
            <a:spLocks noGrp="1"/>
          </p:cNvSpPr>
          <p:nvPr>
            <p:ph type="title" idx="19"/>
          </p:nvPr>
        </p:nvSpPr>
        <p:spPr>
          <a:xfrm>
            <a:off x="5768952" y="3602543"/>
            <a:ext cx="2240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7" name="Google Shape;77;p13"/>
          <p:cNvSpPr txBox="1">
            <a:spLocks noGrp="1"/>
          </p:cNvSpPr>
          <p:nvPr>
            <p:ph type="subTitle" idx="20"/>
          </p:nvPr>
        </p:nvSpPr>
        <p:spPr>
          <a:xfrm>
            <a:off x="5768952" y="3937632"/>
            <a:ext cx="22401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21" hasCustomPrompt="1"/>
          </p:nvPr>
        </p:nvSpPr>
        <p:spPr>
          <a:xfrm>
            <a:off x="5768951" y="3039614"/>
            <a:ext cx="2240100" cy="63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9" name="Google Shape;79;p13"/>
          <p:cNvSpPr/>
          <p:nvPr/>
        </p:nvSpPr>
        <p:spPr>
          <a:xfrm>
            <a:off x="1597513" y="2873051"/>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1597513" y="1163661"/>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3903264" y="1170188"/>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3903264" y="2842200"/>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229890" y="1163661"/>
            <a:ext cx="1316596" cy="736673"/>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2;p13">
            <a:extLst>
              <a:ext uri="{FF2B5EF4-FFF2-40B4-BE49-F238E27FC236}">
                <a16:creationId xmlns:a16="http://schemas.microsoft.com/office/drawing/2014/main" id="{2108962F-4CC7-489A-ADEA-9ACD7B29556F}"/>
              </a:ext>
            </a:extLst>
          </p:cNvPr>
          <p:cNvSpPr/>
          <p:nvPr userDrawn="1"/>
        </p:nvSpPr>
        <p:spPr>
          <a:xfrm>
            <a:off x="6229077" y="2828593"/>
            <a:ext cx="1316596" cy="687324"/>
          </a:xfrm>
          <a:custGeom>
            <a:avLst/>
            <a:gdLst/>
            <a:ahLst/>
            <a:cxnLst/>
            <a:rect l="l" t="t" r="r" b="b"/>
            <a:pathLst>
              <a:path w="43850" h="20955" extrusionOk="0">
                <a:moveTo>
                  <a:pt x="35868" y="1"/>
                </a:moveTo>
                <a:cubicBezTo>
                  <a:pt x="33099" y="1"/>
                  <a:pt x="29407" y="1533"/>
                  <a:pt x="25541" y="5166"/>
                </a:cubicBezTo>
                <a:cubicBezTo>
                  <a:pt x="22783" y="7783"/>
                  <a:pt x="17994" y="8281"/>
                  <a:pt x="14745" y="8281"/>
                </a:cubicBezTo>
                <a:cubicBezTo>
                  <a:pt x="12746" y="8281"/>
                  <a:pt x="11330" y="8093"/>
                  <a:pt x="11330" y="8093"/>
                </a:cubicBezTo>
                <a:cubicBezTo>
                  <a:pt x="10126" y="7944"/>
                  <a:pt x="9040" y="7874"/>
                  <a:pt x="8063" y="7874"/>
                </a:cubicBezTo>
                <a:cubicBezTo>
                  <a:pt x="1782" y="7874"/>
                  <a:pt x="1" y="10760"/>
                  <a:pt x="338" y="14109"/>
                </a:cubicBezTo>
                <a:cubicBezTo>
                  <a:pt x="687" y="17299"/>
                  <a:pt x="7181" y="20954"/>
                  <a:pt x="15993" y="20954"/>
                </a:cubicBezTo>
                <a:cubicBezTo>
                  <a:pt x="17869" y="20954"/>
                  <a:pt x="19850" y="20789"/>
                  <a:pt x="21899" y="20418"/>
                </a:cubicBezTo>
                <a:cubicBezTo>
                  <a:pt x="35297" y="17979"/>
                  <a:pt x="43850" y="7800"/>
                  <a:pt x="39980" y="1914"/>
                </a:cubicBezTo>
                <a:cubicBezTo>
                  <a:pt x="39181" y="696"/>
                  <a:pt x="37734" y="1"/>
                  <a:pt x="35868" y="1"/>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lgn="ctr">
              <a:spcBef>
                <a:spcPts val="0"/>
              </a:spcBef>
              <a:spcAft>
                <a:spcPts val="0"/>
              </a:spcAft>
              <a:buSzPts val="3000"/>
              <a:buFont typeface="Roboto Slab"/>
              <a:buNone/>
              <a:defRPr>
                <a:latin typeface="Roboto Slab"/>
                <a:ea typeface="Roboto Slab"/>
                <a:cs typeface="Roboto Slab"/>
                <a:sym typeface="Roboto Slab"/>
              </a:defRPr>
            </a:lvl2pPr>
            <a:lvl3pPr lvl="2" algn="ctr">
              <a:spcBef>
                <a:spcPts val="0"/>
              </a:spcBef>
              <a:spcAft>
                <a:spcPts val="0"/>
              </a:spcAft>
              <a:buSzPts val="3000"/>
              <a:buFont typeface="Roboto Slab"/>
              <a:buNone/>
              <a:defRPr>
                <a:latin typeface="Roboto Slab"/>
                <a:ea typeface="Roboto Slab"/>
                <a:cs typeface="Roboto Slab"/>
                <a:sym typeface="Roboto Slab"/>
              </a:defRPr>
            </a:lvl3pPr>
            <a:lvl4pPr lvl="3" algn="ctr">
              <a:spcBef>
                <a:spcPts val="0"/>
              </a:spcBef>
              <a:spcAft>
                <a:spcPts val="0"/>
              </a:spcAft>
              <a:buSzPts val="3000"/>
              <a:buFont typeface="Roboto Slab"/>
              <a:buNone/>
              <a:defRPr>
                <a:latin typeface="Roboto Slab"/>
                <a:ea typeface="Roboto Slab"/>
                <a:cs typeface="Roboto Slab"/>
                <a:sym typeface="Roboto Slab"/>
              </a:defRPr>
            </a:lvl4pPr>
            <a:lvl5pPr lvl="4" algn="ctr">
              <a:spcBef>
                <a:spcPts val="0"/>
              </a:spcBef>
              <a:spcAft>
                <a:spcPts val="0"/>
              </a:spcAft>
              <a:buSzPts val="3000"/>
              <a:buFont typeface="Roboto Slab"/>
              <a:buNone/>
              <a:defRPr>
                <a:latin typeface="Roboto Slab"/>
                <a:ea typeface="Roboto Slab"/>
                <a:cs typeface="Roboto Slab"/>
                <a:sym typeface="Roboto Slab"/>
              </a:defRPr>
            </a:lvl5pPr>
            <a:lvl6pPr lvl="5" algn="ctr">
              <a:spcBef>
                <a:spcPts val="0"/>
              </a:spcBef>
              <a:spcAft>
                <a:spcPts val="0"/>
              </a:spcAft>
              <a:buSzPts val="3000"/>
              <a:buFont typeface="Roboto Slab"/>
              <a:buNone/>
              <a:defRPr>
                <a:latin typeface="Roboto Slab"/>
                <a:ea typeface="Roboto Slab"/>
                <a:cs typeface="Roboto Slab"/>
                <a:sym typeface="Roboto Slab"/>
              </a:defRPr>
            </a:lvl6pPr>
            <a:lvl7pPr lvl="6" algn="ctr">
              <a:spcBef>
                <a:spcPts val="0"/>
              </a:spcBef>
              <a:spcAft>
                <a:spcPts val="0"/>
              </a:spcAft>
              <a:buSzPts val="3000"/>
              <a:buFont typeface="Roboto Slab"/>
              <a:buNone/>
              <a:defRPr>
                <a:latin typeface="Roboto Slab"/>
                <a:ea typeface="Roboto Slab"/>
                <a:cs typeface="Roboto Slab"/>
                <a:sym typeface="Roboto Slab"/>
              </a:defRPr>
            </a:lvl7pPr>
            <a:lvl8pPr lvl="7" algn="ctr">
              <a:spcBef>
                <a:spcPts val="0"/>
              </a:spcBef>
              <a:spcAft>
                <a:spcPts val="0"/>
              </a:spcAft>
              <a:buSzPts val="3000"/>
              <a:buFont typeface="Roboto Slab"/>
              <a:buNone/>
              <a:defRPr>
                <a:latin typeface="Roboto Slab"/>
                <a:ea typeface="Roboto Slab"/>
                <a:cs typeface="Roboto Slab"/>
                <a:sym typeface="Roboto Slab"/>
              </a:defRPr>
            </a:lvl8pPr>
            <a:lvl9pPr lvl="8" algn="ctr">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87" name="Google Shape;87;p14"/>
          <p:cNvSpPr/>
          <p:nvPr/>
        </p:nvSpPr>
        <p:spPr>
          <a:xfrm rot="-7531753">
            <a:off x="-1055188" y="-2420408"/>
            <a:ext cx="4167357" cy="458637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rot="1432133">
            <a:off x="6060531" y="3892529"/>
            <a:ext cx="3850151" cy="3505814"/>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4815300" y="1598100"/>
            <a:ext cx="387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5" name="Google Shape;95;p16"/>
          <p:cNvSpPr txBox="1">
            <a:spLocks noGrp="1"/>
          </p:cNvSpPr>
          <p:nvPr>
            <p:ph type="subTitle" idx="1"/>
          </p:nvPr>
        </p:nvSpPr>
        <p:spPr>
          <a:xfrm>
            <a:off x="4815300" y="2793300"/>
            <a:ext cx="38715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6" name="Google Shape;96;p16"/>
          <p:cNvSpPr/>
          <p:nvPr/>
        </p:nvSpPr>
        <p:spPr>
          <a:xfrm>
            <a:off x="-3911925" y="-113230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8">
    <p:spTree>
      <p:nvGrpSpPr>
        <p:cNvPr id="1" name="Shape 137"/>
        <p:cNvGrpSpPr/>
        <p:nvPr/>
      </p:nvGrpSpPr>
      <p:grpSpPr>
        <a:xfrm>
          <a:off x="0" y="0"/>
          <a:ext cx="0" cy="0"/>
          <a:chOff x="0" y="0"/>
          <a:chExt cx="0" cy="0"/>
        </a:xfrm>
      </p:grpSpPr>
      <p:sp>
        <p:nvSpPr>
          <p:cNvPr id="138" name="Google Shape;138;p2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9" name="Google Shape;139;p23"/>
          <p:cNvSpPr txBox="1">
            <a:spLocks noGrp="1"/>
          </p:cNvSpPr>
          <p:nvPr>
            <p:ph type="subTitle" idx="1"/>
          </p:nvPr>
        </p:nvSpPr>
        <p:spPr>
          <a:xfrm>
            <a:off x="4815300" y="3159224"/>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40" name="Google Shape;140;p23"/>
          <p:cNvSpPr/>
          <p:nvPr/>
        </p:nvSpPr>
        <p:spPr>
          <a:xfrm>
            <a:off x="4094251" y="285751"/>
            <a:ext cx="8875013" cy="6109795"/>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0" r:id="rId7"/>
    <p:sldLayoutId id="2147483662" r:id="rId8"/>
    <p:sldLayoutId id="2147483669" r:id="rId9"/>
    <p:sldLayoutId id="2147483672" r:id="rId10"/>
    <p:sldLayoutId id="2147483677" r:id="rId11"/>
    <p:sldLayoutId id="214748367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sp>
        <p:nvSpPr>
          <p:cNvPr id="235" name="Google Shape;235;p40"/>
          <p:cNvSpPr txBox="1">
            <a:spLocks noGrp="1"/>
          </p:cNvSpPr>
          <p:nvPr>
            <p:ph type="ctrTitle"/>
          </p:nvPr>
        </p:nvSpPr>
        <p:spPr>
          <a:xfrm>
            <a:off x="215085" y="884402"/>
            <a:ext cx="4471836" cy="3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FINANCE RESOUCE MANAGEMENT</a:t>
            </a:r>
            <a:endParaRPr sz="4000" dirty="0"/>
          </a:p>
        </p:txBody>
      </p:sp>
      <p:sp>
        <p:nvSpPr>
          <p:cNvPr id="237" name="Google Shape;237;p40"/>
          <p:cNvSpPr/>
          <p:nvPr/>
        </p:nvSpPr>
        <p:spPr>
          <a:xfrm>
            <a:off x="8964223" y="2608744"/>
            <a:ext cx="120227" cy="161505"/>
          </a:xfrm>
          <a:custGeom>
            <a:avLst/>
            <a:gdLst/>
            <a:ahLst/>
            <a:cxnLst/>
            <a:rect l="l" t="t" r="r" b="b"/>
            <a:pathLst>
              <a:path w="1733" h="2328" extrusionOk="0">
                <a:moveTo>
                  <a:pt x="871" y="1"/>
                </a:moveTo>
                <a:lnTo>
                  <a:pt x="636" y="923"/>
                </a:lnTo>
                <a:lnTo>
                  <a:pt x="0" y="1159"/>
                </a:lnTo>
                <a:lnTo>
                  <a:pt x="615" y="1395"/>
                </a:lnTo>
                <a:lnTo>
                  <a:pt x="861" y="2328"/>
                </a:lnTo>
                <a:lnTo>
                  <a:pt x="1097" y="1416"/>
                </a:lnTo>
                <a:lnTo>
                  <a:pt x="1733" y="1180"/>
                </a:lnTo>
                <a:lnTo>
                  <a:pt x="1117" y="944"/>
                </a:lnTo>
                <a:lnTo>
                  <a:pt x="871"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40"/>
          <p:cNvGrpSpPr/>
          <p:nvPr/>
        </p:nvGrpSpPr>
        <p:grpSpPr>
          <a:xfrm>
            <a:off x="4384025" y="753975"/>
            <a:ext cx="4561734" cy="3321225"/>
            <a:chOff x="4384025" y="753975"/>
            <a:chExt cx="4561734" cy="3321225"/>
          </a:xfrm>
        </p:grpSpPr>
        <p:sp>
          <p:nvSpPr>
            <p:cNvPr id="239" name="Google Shape;239;p40"/>
            <p:cNvSpPr/>
            <p:nvPr/>
          </p:nvSpPr>
          <p:spPr>
            <a:xfrm>
              <a:off x="5131531" y="3948106"/>
              <a:ext cx="109315" cy="84899"/>
            </a:xfrm>
            <a:custGeom>
              <a:avLst/>
              <a:gdLst/>
              <a:ahLst/>
              <a:cxnLst/>
              <a:rect l="l" t="t" r="r" b="b"/>
              <a:pathLst>
                <a:path w="1499" h="1164" extrusionOk="0">
                  <a:moveTo>
                    <a:pt x="682" y="1"/>
                  </a:moveTo>
                  <a:cubicBezTo>
                    <a:pt x="579" y="1"/>
                    <a:pt x="468" y="22"/>
                    <a:pt x="371" y="35"/>
                  </a:cubicBezTo>
                  <a:cubicBezTo>
                    <a:pt x="279" y="45"/>
                    <a:pt x="207" y="127"/>
                    <a:pt x="207" y="219"/>
                  </a:cubicBezTo>
                  <a:cubicBezTo>
                    <a:pt x="207" y="230"/>
                    <a:pt x="207" y="240"/>
                    <a:pt x="207" y="250"/>
                  </a:cubicBezTo>
                  <a:cubicBezTo>
                    <a:pt x="207" y="271"/>
                    <a:pt x="207" y="291"/>
                    <a:pt x="207" y="312"/>
                  </a:cubicBezTo>
                  <a:cubicBezTo>
                    <a:pt x="197" y="486"/>
                    <a:pt x="156" y="650"/>
                    <a:pt x="94" y="814"/>
                  </a:cubicBezTo>
                  <a:cubicBezTo>
                    <a:pt x="0" y="1105"/>
                    <a:pt x="293" y="1164"/>
                    <a:pt x="800" y="1164"/>
                  </a:cubicBezTo>
                  <a:cubicBezTo>
                    <a:pt x="847" y="1164"/>
                    <a:pt x="895" y="1163"/>
                    <a:pt x="945" y="1162"/>
                  </a:cubicBezTo>
                  <a:cubicBezTo>
                    <a:pt x="1499" y="1152"/>
                    <a:pt x="1345" y="927"/>
                    <a:pt x="1263" y="804"/>
                  </a:cubicBezTo>
                  <a:cubicBezTo>
                    <a:pt x="1181" y="691"/>
                    <a:pt x="1037" y="629"/>
                    <a:pt x="1017" y="486"/>
                  </a:cubicBezTo>
                  <a:cubicBezTo>
                    <a:pt x="1007" y="383"/>
                    <a:pt x="996" y="281"/>
                    <a:pt x="986" y="189"/>
                  </a:cubicBezTo>
                  <a:cubicBezTo>
                    <a:pt x="986" y="178"/>
                    <a:pt x="986" y="178"/>
                    <a:pt x="986" y="178"/>
                  </a:cubicBezTo>
                  <a:cubicBezTo>
                    <a:pt x="939" y="38"/>
                    <a:pt x="819" y="1"/>
                    <a:pt x="6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0"/>
            <p:cNvSpPr/>
            <p:nvPr/>
          </p:nvSpPr>
          <p:spPr>
            <a:xfrm>
              <a:off x="5151804" y="3907261"/>
              <a:ext cx="46453" cy="64841"/>
            </a:xfrm>
            <a:custGeom>
              <a:avLst/>
              <a:gdLst/>
              <a:ahLst/>
              <a:cxnLst/>
              <a:rect l="l" t="t" r="r" b="b"/>
              <a:pathLst>
                <a:path w="637" h="889" extrusionOk="0">
                  <a:moveTo>
                    <a:pt x="636" y="0"/>
                  </a:moveTo>
                  <a:lnTo>
                    <a:pt x="1" y="62"/>
                  </a:lnTo>
                  <a:cubicBezTo>
                    <a:pt x="1" y="62"/>
                    <a:pt x="1" y="636"/>
                    <a:pt x="1" y="769"/>
                  </a:cubicBezTo>
                  <a:cubicBezTo>
                    <a:pt x="1" y="816"/>
                    <a:pt x="135" y="888"/>
                    <a:pt x="294" y="888"/>
                  </a:cubicBezTo>
                  <a:cubicBezTo>
                    <a:pt x="380" y="888"/>
                    <a:pt x="472" y="867"/>
                    <a:pt x="554" y="810"/>
                  </a:cubicBezTo>
                  <a:cubicBezTo>
                    <a:pt x="575" y="800"/>
                    <a:pt x="585" y="779"/>
                    <a:pt x="595" y="749"/>
                  </a:cubicBezTo>
                  <a:cubicBezTo>
                    <a:pt x="606" y="677"/>
                    <a:pt x="626" y="226"/>
                    <a:pt x="636" y="0"/>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0"/>
            <p:cNvSpPr/>
            <p:nvPr/>
          </p:nvSpPr>
          <p:spPr>
            <a:xfrm>
              <a:off x="5545100" y="3905000"/>
              <a:ext cx="50902" cy="71843"/>
            </a:xfrm>
            <a:custGeom>
              <a:avLst/>
              <a:gdLst/>
              <a:ahLst/>
              <a:cxnLst/>
              <a:rect l="l" t="t" r="r" b="b"/>
              <a:pathLst>
                <a:path w="698" h="985" extrusionOk="0">
                  <a:moveTo>
                    <a:pt x="554" y="0"/>
                  </a:moveTo>
                  <a:lnTo>
                    <a:pt x="0" y="72"/>
                  </a:lnTo>
                  <a:lnTo>
                    <a:pt x="144" y="985"/>
                  </a:lnTo>
                  <a:lnTo>
                    <a:pt x="697" y="933"/>
                  </a:lnTo>
                  <a:lnTo>
                    <a:pt x="554" y="0"/>
                  </a:ln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0"/>
            <p:cNvSpPr/>
            <p:nvPr/>
          </p:nvSpPr>
          <p:spPr>
            <a:xfrm>
              <a:off x="5547360" y="3954962"/>
              <a:ext cx="160727" cy="62507"/>
            </a:xfrm>
            <a:custGeom>
              <a:avLst/>
              <a:gdLst/>
              <a:ahLst/>
              <a:cxnLst/>
              <a:rect l="l" t="t" r="r" b="b"/>
              <a:pathLst>
                <a:path w="2204" h="857" extrusionOk="0">
                  <a:moveTo>
                    <a:pt x="585" y="1"/>
                  </a:moveTo>
                  <a:cubicBezTo>
                    <a:pt x="552" y="1"/>
                    <a:pt x="500" y="43"/>
                    <a:pt x="482" y="136"/>
                  </a:cubicBezTo>
                  <a:cubicBezTo>
                    <a:pt x="460" y="200"/>
                    <a:pt x="360" y="249"/>
                    <a:pt x="249" y="249"/>
                  </a:cubicBezTo>
                  <a:cubicBezTo>
                    <a:pt x="200" y="249"/>
                    <a:pt x="149" y="239"/>
                    <a:pt x="102" y="218"/>
                  </a:cubicBezTo>
                  <a:cubicBezTo>
                    <a:pt x="51" y="300"/>
                    <a:pt x="20" y="392"/>
                    <a:pt x="20" y="494"/>
                  </a:cubicBezTo>
                  <a:cubicBezTo>
                    <a:pt x="3" y="778"/>
                    <a:pt x="0" y="838"/>
                    <a:pt x="187" y="838"/>
                  </a:cubicBezTo>
                  <a:cubicBezTo>
                    <a:pt x="223" y="838"/>
                    <a:pt x="266" y="836"/>
                    <a:pt x="318" y="833"/>
                  </a:cubicBezTo>
                  <a:cubicBezTo>
                    <a:pt x="420" y="822"/>
                    <a:pt x="525" y="817"/>
                    <a:pt x="630" y="817"/>
                  </a:cubicBezTo>
                  <a:cubicBezTo>
                    <a:pt x="735" y="817"/>
                    <a:pt x="841" y="822"/>
                    <a:pt x="943" y="833"/>
                  </a:cubicBezTo>
                  <a:cubicBezTo>
                    <a:pt x="1038" y="842"/>
                    <a:pt x="1174" y="856"/>
                    <a:pt x="1326" y="856"/>
                  </a:cubicBezTo>
                  <a:cubicBezTo>
                    <a:pt x="1503" y="856"/>
                    <a:pt x="1700" y="837"/>
                    <a:pt x="1876" y="771"/>
                  </a:cubicBezTo>
                  <a:cubicBezTo>
                    <a:pt x="2204" y="638"/>
                    <a:pt x="1599" y="617"/>
                    <a:pt x="1302" y="515"/>
                  </a:cubicBezTo>
                  <a:cubicBezTo>
                    <a:pt x="1087" y="453"/>
                    <a:pt x="892" y="330"/>
                    <a:pt x="738" y="166"/>
                  </a:cubicBezTo>
                  <a:cubicBezTo>
                    <a:pt x="697" y="95"/>
                    <a:pt x="646" y="13"/>
                    <a:pt x="594" y="2"/>
                  </a:cubicBezTo>
                  <a:cubicBezTo>
                    <a:pt x="591" y="1"/>
                    <a:pt x="588" y="1"/>
                    <a:pt x="5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0"/>
            <p:cNvSpPr/>
            <p:nvPr/>
          </p:nvSpPr>
          <p:spPr>
            <a:xfrm>
              <a:off x="5156691" y="3957296"/>
              <a:ext cx="51631" cy="25674"/>
            </a:xfrm>
            <a:custGeom>
              <a:avLst/>
              <a:gdLst/>
              <a:ahLst/>
              <a:cxnLst/>
              <a:rect l="l" t="t" r="r" b="b"/>
              <a:pathLst>
                <a:path w="708" h="352" extrusionOk="0">
                  <a:moveTo>
                    <a:pt x="288" y="1"/>
                  </a:moveTo>
                  <a:cubicBezTo>
                    <a:pt x="262" y="1"/>
                    <a:pt x="234" y="1"/>
                    <a:pt x="205" y="3"/>
                  </a:cubicBezTo>
                  <a:cubicBezTo>
                    <a:pt x="93" y="3"/>
                    <a:pt x="0" y="95"/>
                    <a:pt x="0" y="208"/>
                  </a:cubicBezTo>
                  <a:lnTo>
                    <a:pt x="82" y="310"/>
                  </a:lnTo>
                  <a:lnTo>
                    <a:pt x="308" y="351"/>
                  </a:lnTo>
                  <a:cubicBezTo>
                    <a:pt x="308" y="351"/>
                    <a:pt x="708" y="341"/>
                    <a:pt x="646" y="177"/>
                  </a:cubicBezTo>
                  <a:cubicBezTo>
                    <a:pt x="584" y="35"/>
                    <a:pt x="460" y="1"/>
                    <a:pt x="288" y="1"/>
                  </a:cubicBez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0"/>
            <p:cNvSpPr/>
            <p:nvPr/>
          </p:nvSpPr>
          <p:spPr>
            <a:xfrm>
              <a:off x="5530948" y="1003944"/>
              <a:ext cx="377955" cy="177947"/>
            </a:xfrm>
            <a:custGeom>
              <a:avLst/>
              <a:gdLst/>
              <a:ahLst/>
              <a:cxnLst/>
              <a:rect l="l" t="t" r="r" b="b"/>
              <a:pathLst>
                <a:path w="5448" h="2565" extrusionOk="0">
                  <a:moveTo>
                    <a:pt x="3817" y="0"/>
                  </a:moveTo>
                  <a:cubicBezTo>
                    <a:pt x="2165" y="0"/>
                    <a:pt x="1" y="1052"/>
                    <a:pt x="1470" y="2292"/>
                  </a:cubicBezTo>
                  <a:cubicBezTo>
                    <a:pt x="1706" y="2489"/>
                    <a:pt x="1978" y="2565"/>
                    <a:pt x="2268" y="2565"/>
                  </a:cubicBezTo>
                  <a:cubicBezTo>
                    <a:pt x="3078" y="2565"/>
                    <a:pt x="4025" y="1979"/>
                    <a:pt x="4689" y="1820"/>
                  </a:cubicBezTo>
                  <a:cubicBezTo>
                    <a:pt x="4904" y="1779"/>
                    <a:pt x="5099" y="1666"/>
                    <a:pt x="5232" y="1492"/>
                  </a:cubicBezTo>
                  <a:cubicBezTo>
                    <a:pt x="5396" y="1277"/>
                    <a:pt x="5448" y="990"/>
                    <a:pt x="5386" y="733"/>
                  </a:cubicBezTo>
                  <a:cubicBezTo>
                    <a:pt x="5325" y="549"/>
                    <a:pt x="5202" y="405"/>
                    <a:pt x="5048" y="303"/>
                  </a:cubicBezTo>
                  <a:cubicBezTo>
                    <a:pt x="4756" y="93"/>
                    <a:pt x="4309" y="0"/>
                    <a:pt x="38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0"/>
            <p:cNvSpPr/>
            <p:nvPr/>
          </p:nvSpPr>
          <p:spPr>
            <a:xfrm>
              <a:off x="5071055" y="3718270"/>
              <a:ext cx="663641" cy="130217"/>
            </a:xfrm>
            <a:custGeom>
              <a:avLst/>
              <a:gdLst/>
              <a:ahLst/>
              <a:cxnLst/>
              <a:rect l="l" t="t" r="r" b="b"/>
              <a:pathLst>
                <a:path w="9566" h="1877" extrusionOk="0">
                  <a:moveTo>
                    <a:pt x="0" y="0"/>
                  </a:moveTo>
                  <a:lnTo>
                    <a:pt x="0" y="1148"/>
                  </a:lnTo>
                  <a:cubicBezTo>
                    <a:pt x="0" y="1548"/>
                    <a:pt x="2133" y="1876"/>
                    <a:pt x="4778" y="1876"/>
                  </a:cubicBezTo>
                  <a:cubicBezTo>
                    <a:pt x="7422" y="1876"/>
                    <a:pt x="9565" y="1558"/>
                    <a:pt x="9565" y="1159"/>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0"/>
            <p:cNvSpPr/>
            <p:nvPr/>
          </p:nvSpPr>
          <p:spPr>
            <a:xfrm>
              <a:off x="5078131"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0"/>
            <p:cNvSpPr/>
            <p:nvPr/>
          </p:nvSpPr>
          <p:spPr>
            <a:xfrm>
              <a:off x="5118716"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0"/>
            <p:cNvSpPr/>
            <p:nvPr/>
          </p:nvSpPr>
          <p:spPr>
            <a:xfrm>
              <a:off x="5164920" y="3684831"/>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0"/>
            <p:cNvSpPr/>
            <p:nvPr/>
          </p:nvSpPr>
          <p:spPr>
            <a:xfrm>
              <a:off x="5223265"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0"/>
            <p:cNvSpPr/>
            <p:nvPr/>
          </p:nvSpPr>
          <p:spPr>
            <a:xfrm>
              <a:off x="5287230"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0"/>
            <p:cNvSpPr/>
            <p:nvPr/>
          </p:nvSpPr>
          <p:spPr>
            <a:xfrm>
              <a:off x="5566052"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0"/>
            <p:cNvSpPr/>
            <p:nvPr/>
          </p:nvSpPr>
          <p:spPr>
            <a:xfrm>
              <a:off x="5070361" y="3666308"/>
              <a:ext cx="664335" cy="100386"/>
            </a:xfrm>
            <a:custGeom>
              <a:avLst/>
              <a:gdLst/>
              <a:ahLst/>
              <a:cxnLst/>
              <a:rect l="l" t="t" r="r" b="b"/>
              <a:pathLst>
                <a:path w="9576" h="1447" extrusionOk="0">
                  <a:moveTo>
                    <a:pt x="4788" y="1"/>
                  </a:moveTo>
                  <a:cubicBezTo>
                    <a:pt x="2143" y="1"/>
                    <a:pt x="0" y="329"/>
                    <a:pt x="0" y="729"/>
                  </a:cubicBezTo>
                  <a:cubicBezTo>
                    <a:pt x="0" y="1128"/>
                    <a:pt x="2143" y="1446"/>
                    <a:pt x="4788" y="1446"/>
                  </a:cubicBezTo>
                  <a:cubicBezTo>
                    <a:pt x="7432" y="1446"/>
                    <a:pt x="9575" y="1128"/>
                    <a:pt x="9575" y="729"/>
                  </a:cubicBezTo>
                  <a:cubicBezTo>
                    <a:pt x="9575" y="319"/>
                    <a:pt x="7432" y="1"/>
                    <a:pt x="478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0"/>
            <p:cNvSpPr/>
            <p:nvPr/>
          </p:nvSpPr>
          <p:spPr>
            <a:xfrm>
              <a:off x="5138627" y="3687676"/>
              <a:ext cx="527736" cy="46967"/>
            </a:xfrm>
            <a:custGeom>
              <a:avLst/>
              <a:gdLst/>
              <a:ahLst/>
              <a:cxnLst/>
              <a:rect l="l" t="t" r="r" b="b"/>
              <a:pathLst>
                <a:path w="7607" h="677" extrusionOk="0">
                  <a:moveTo>
                    <a:pt x="3804" y="0"/>
                  </a:moveTo>
                  <a:cubicBezTo>
                    <a:pt x="1702" y="0"/>
                    <a:pt x="0" y="154"/>
                    <a:pt x="0" y="339"/>
                  </a:cubicBezTo>
                  <a:cubicBezTo>
                    <a:pt x="0" y="523"/>
                    <a:pt x="1702" y="677"/>
                    <a:pt x="3804" y="677"/>
                  </a:cubicBezTo>
                  <a:cubicBezTo>
                    <a:pt x="5905" y="677"/>
                    <a:pt x="7607" y="523"/>
                    <a:pt x="7607" y="339"/>
                  </a:cubicBezTo>
                  <a:cubicBezTo>
                    <a:pt x="7607" y="15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0"/>
            <p:cNvSpPr/>
            <p:nvPr/>
          </p:nvSpPr>
          <p:spPr>
            <a:xfrm>
              <a:off x="5138627" y="3687676"/>
              <a:ext cx="527736" cy="30664"/>
            </a:xfrm>
            <a:custGeom>
              <a:avLst/>
              <a:gdLst/>
              <a:ahLst/>
              <a:cxnLst/>
              <a:rect l="l" t="t" r="r" b="b"/>
              <a:pathLst>
                <a:path w="7607" h="442" extrusionOk="0">
                  <a:moveTo>
                    <a:pt x="3804" y="0"/>
                  </a:moveTo>
                  <a:cubicBezTo>
                    <a:pt x="1702" y="0"/>
                    <a:pt x="0" y="154"/>
                    <a:pt x="0" y="339"/>
                  </a:cubicBezTo>
                  <a:cubicBezTo>
                    <a:pt x="0" y="380"/>
                    <a:pt x="62" y="410"/>
                    <a:pt x="164" y="441"/>
                  </a:cubicBezTo>
                  <a:cubicBezTo>
                    <a:pt x="636" y="298"/>
                    <a:pt x="2092" y="195"/>
                    <a:pt x="3804" y="195"/>
                  </a:cubicBezTo>
                  <a:cubicBezTo>
                    <a:pt x="5526" y="195"/>
                    <a:pt x="6971" y="298"/>
                    <a:pt x="7443" y="441"/>
                  </a:cubicBezTo>
                  <a:cubicBezTo>
                    <a:pt x="7545" y="410"/>
                    <a:pt x="7607" y="380"/>
                    <a:pt x="7607" y="339"/>
                  </a:cubicBezTo>
                  <a:cubicBezTo>
                    <a:pt x="7607" y="15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0"/>
            <p:cNvSpPr/>
            <p:nvPr/>
          </p:nvSpPr>
          <p:spPr>
            <a:xfrm>
              <a:off x="5023393" y="3627180"/>
              <a:ext cx="663641" cy="130980"/>
            </a:xfrm>
            <a:custGeom>
              <a:avLst/>
              <a:gdLst/>
              <a:ahLst/>
              <a:cxnLst/>
              <a:rect l="l" t="t" r="r" b="b"/>
              <a:pathLst>
                <a:path w="9566" h="1888" extrusionOk="0">
                  <a:moveTo>
                    <a:pt x="1" y="1"/>
                  </a:moveTo>
                  <a:lnTo>
                    <a:pt x="1" y="1159"/>
                  </a:lnTo>
                  <a:cubicBezTo>
                    <a:pt x="1" y="1559"/>
                    <a:pt x="2143" y="1887"/>
                    <a:pt x="4778" y="1887"/>
                  </a:cubicBezTo>
                  <a:cubicBezTo>
                    <a:pt x="7423" y="188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0"/>
            <p:cNvSpPr/>
            <p:nvPr/>
          </p:nvSpPr>
          <p:spPr>
            <a:xfrm>
              <a:off x="5029776"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0"/>
            <p:cNvSpPr/>
            <p:nvPr/>
          </p:nvSpPr>
          <p:spPr>
            <a:xfrm>
              <a:off x="5070361"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0"/>
            <p:cNvSpPr/>
            <p:nvPr/>
          </p:nvSpPr>
          <p:spPr>
            <a:xfrm>
              <a:off x="5117259"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0"/>
            <p:cNvSpPr/>
            <p:nvPr/>
          </p:nvSpPr>
          <p:spPr>
            <a:xfrm>
              <a:off x="5174910"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0"/>
            <p:cNvSpPr/>
            <p:nvPr/>
          </p:nvSpPr>
          <p:spPr>
            <a:xfrm>
              <a:off x="5238875"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0"/>
            <p:cNvSpPr/>
            <p:nvPr/>
          </p:nvSpPr>
          <p:spPr>
            <a:xfrm>
              <a:off x="5308598" y="3593810"/>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0"/>
            <p:cNvSpPr/>
            <p:nvPr/>
          </p:nvSpPr>
          <p:spPr>
            <a:xfrm>
              <a:off x="5575973"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0"/>
            <p:cNvSpPr/>
            <p:nvPr/>
          </p:nvSpPr>
          <p:spPr>
            <a:xfrm>
              <a:off x="5517697" y="3593810"/>
              <a:ext cx="16442" cy="184260"/>
            </a:xfrm>
            <a:custGeom>
              <a:avLst/>
              <a:gdLst/>
              <a:ahLst/>
              <a:cxnLst/>
              <a:rect l="l" t="t" r="r" b="b"/>
              <a:pathLst>
                <a:path w="237"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0"/>
            <p:cNvSpPr/>
            <p:nvPr/>
          </p:nvSpPr>
          <p:spPr>
            <a:xfrm>
              <a:off x="5023393" y="3575981"/>
              <a:ext cx="662878" cy="100386"/>
            </a:xfrm>
            <a:custGeom>
              <a:avLst/>
              <a:gdLst/>
              <a:ahLst/>
              <a:cxnLst/>
              <a:rect l="l" t="t" r="r" b="b"/>
              <a:pathLst>
                <a:path w="9555" h="1447" extrusionOk="0">
                  <a:moveTo>
                    <a:pt x="4778" y="1"/>
                  </a:moveTo>
                  <a:cubicBezTo>
                    <a:pt x="2143" y="1"/>
                    <a:pt x="1" y="329"/>
                    <a:pt x="1" y="729"/>
                  </a:cubicBezTo>
                  <a:cubicBezTo>
                    <a:pt x="1" y="1118"/>
                    <a:pt x="2133" y="1446"/>
                    <a:pt x="4778" y="1446"/>
                  </a:cubicBezTo>
                  <a:cubicBezTo>
                    <a:pt x="7412" y="1446"/>
                    <a:pt x="9555" y="1128"/>
                    <a:pt x="9555" y="729"/>
                  </a:cubicBezTo>
                  <a:cubicBezTo>
                    <a:pt x="9555" y="31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0"/>
            <p:cNvSpPr/>
            <p:nvPr/>
          </p:nvSpPr>
          <p:spPr>
            <a:xfrm>
              <a:off x="5090965" y="3597348"/>
              <a:ext cx="527805" cy="46967"/>
            </a:xfrm>
            <a:custGeom>
              <a:avLst/>
              <a:gdLst/>
              <a:ahLst/>
              <a:cxnLst/>
              <a:rect l="l" t="t" r="r" b="b"/>
              <a:pathLst>
                <a:path w="7608" h="677" extrusionOk="0">
                  <a:moveTo>
                    <a:pt x="3804" y="0"/>
                  </a:moveTo>
                  <a:cubicBezTo>
                    <a:pt x="1702" y="0"/>
                    <a:pt x="0" y="154"/>
                    <a:pt x="0" y="339"/>
                  </a:cubicBezTo>
                  <a:cubicBezTo>
                    <a:pt x="0" y="523"/>
                    <a:pt x="1702" y="677"/>
                    <a:pt x="3804" y="677"/>
                  </a:cubicBezTo>
                  <a:cubicBezTo>
                    <a:pt x="5905" y="677"/>
                    <a:pt x="7607" y="523"/>
                    <a:pt x="7607" y="339"/>
                  </a:cubicBezTo>
                  <a:cubicBezTo>
                    <a:pt x="7607" y="15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0"/>
            <p:cNvSpPr/>
            <p:nvPr/>
          </p:nvSpPr>
          <p:spPr>
            <a:xfrm>
              <a:off x="5090965" y="3597348"/>
              <a:ext cx="527042" cy="29901"/>
            </a:xfrm>
            <a:custGeom>
              <a:avLst/>
              <a:gdLst/>
              <a:ahLst/>
              <a:cxnLst/>
              <a:rect l="l" t="t" r="r" b="b"/>
              <a:pathLst>
                <a:path w="7597" h="431" extrusionOk="0">
                  <a:moveTo>
                    <a:pt x="3793" y="0"/>
                  </a:moveTo>
                  <a:cubicBezTo>
                    <a:pt x="1702" y="0"/>
                    <a:pt x="0" y="154"/>
                    <a:pt x="0" y="339"/>
                  </a:cubicBezTo>
                  <a:cubicBezTo>
                    <a:pt x="0" y="369"/>
                    <a:pt x="52" y="400"/>
                    <a:pt x="164" y="431"/>
                  </a:cubicBezTo>
                  <a:cubicBezTo>
                    <a:pt x="636" y="298"/>
                    <a:pt x="2082" y="195"/>
                    <a:pt x="3804" y="195"/>
                  </a:cubicBezTo>
                  <a:cubicBezTo>
                    <a:pt x="5516" y="195"/>
                    <a:pt x="6961" y="298"/>
                    <a:pt x="7443" y="431"/>
                  </a:cubicBezTo>
                  <a:cubicBezTo>
                    <a:pt x="7546" y="400"/>
                    <a:pt x="7597" y="369"/>
                    <a:pt x="7597" y="339"/>
                  </a:cubicBezTo>
                  <a:cubicBezTo>
                    <a:pt x="7597" y="154"/>
                    <a:pt x="5895" y="0"/>
                    <a:pt x="3793"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0"/>
            <p:cNvSpPr/>
            <p:nvPr/>
          </p:nvSpPr>
          <p:spPr>
            <a:xfrm>
              <a:off x="5076743" y="3536159"/>
              <a:ext cx="663641" cy="130217"/>
            </a:xfrm>
            <a:custGeom>
              <a:avLst/>
              <a:gdLst/>
              <a:ahLst/>
              <a:cxnLst/>
              <a:rect l="l" t="t" r="r" b="b"/>
              <a:pathLst>
                <a:path w="9566" h="1877" extrusionOk="0">
                  <a:moveTo>
                    <a:pt x="0" y="1"/>
                  </a:moveTo>
                  <a:lnTo>
                    <a:pt x="0" y="1149"/>
                  </a:lnTo>
                  <a:cubicBezTo>
                    <a:pt x="0" y="1559"/>
                    <a:pt x="2133" y="1877"/>
                    <a:pt x="4778" y="1877"/>
                  </a:cubicBezTo>
                  <a:cubicBezTo>
                    <a:pt x="7422" y="1877"/>
                    <a:pt x="9565" y="155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0"/>
            <p:cNvSpPr/>
            <p:nvPr/>
          </p:nvSpPr>
          <p:spPr>
            <a:xfrm>
              <a:off x="5083820"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0"/>
            <p:cNvSpPr/>
            <p:nvPr/>
          </p:nvSpPr>
          <p:spPr>
            <a:xfrm>
              <a:off x="5124405"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0"/>
            <p:cNvSpPr/>
            <p:nvPr/>
          </p:nvSpPr>
          <p:spPr>
            <a:xfrm>
              <a:off x="5171303"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0"/>
            <p:cNvSpPr/>
            <p:nvPr/>
          </p:nvSpPr>
          <p:spPr>
            <a:xfrm>
              <a:off x="5228954"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0"/>
            <p:cNvSpPr/>
            <p:nvPr/>
          </p:nvSpPr>
          <p:spPr>
            <a:xfrm>
              <a:off x="5292919"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0"/>
            <p:cNvSpPr/>
            <p:nvPr/>
          </p:nvSpPr>
          <p:spPr>
            <a:xfrm>
              <a:off x="5571741"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0"/>
            <p:cNvSpPr/>
            <p:nvPr/>
          </p:nvSpPr>
          <p:spPr>
            <a:xfrm>
              <a:off x="5508470"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0"/>
            <p:cNvSpPr/>
            <p:nvPr/>
          </p:nvSpPr>
          <p:spPr>
            <a:xfrm>
              <a:off x="5076743" y="3484266"/>
              <a:ext cx="663641" cy="101079"/>
            </a:xfrm>
            <a:custGeom>
              <a:avLst/>
              <a:gdLst/>
              <a:ahLst/>
              <a:cxnLst/>
              <a:rect l="l" t="t" r="r" b="b"/>
              <a:pathLst>
                <a:path w="9566" h="1457" extrusionOk="0">
                  <a:moveTo>
                    <a:pt x="4778" y="0"/>
                  </a:moveTo>
                  <a:cubicBezTo>
                    <a:pt x="2143" y="0"/>
                    <a:pt x="0" y="328"/>
                    <a:pt x="0" y="728"/>
                  </a:cubicBezTo>
                  <a:cubicBezTo>
                    <a:pt x="0" y="1128"/>
                    <a:pt x="2143" y="1456"/>
                    <a:pt x="4778" y="1456"/>
                  </a:cubicBezTo>
                  <a:cubicBezTo>
                    <a:pt x="7422" y="1456"/>
                    <a:pt x="9565" y="1128"/>
                    <a:pt x="9565" y="728"/>
                  </a:cubicBezTo>
                  <a:cubicBezTo>
                    <a:pt x="9565" y="328"/>
                    <a:pt x="7422"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0"/>
            <p:cNvSpPr/>
            <p:nvPr/>
          </p:nvSpPr>
          <p:spPr>
            <a:xfrm>
              <a:off x="5144316" y="3506327"/>
              <a:ext cx="527736" cy="46273"/>
            </a:xfrm>
            <a:custGeom>
              <a:avLst/>
              <a:gdLst/>
              <a:ahLst/>
              <a:cxnLst/>
              <a:rect l="l" t="t" r="r" b="b"/>
              <a:pathLst>
                <a:path w="7607" h="667" extrusionOk="0">
                  <a:moveTo>
                    <a:pt x="3804" y="0"/>
                  </a:moveTo>
                  <a:cubicBezTo>
                    <a:pt x="1702" y="0"/>
                    <a:pt x="0" y="144"/>
                    <a:pt x="0" y="328"/>
                  </a:cubicBezTo>
                  <a:cubicBezTo>
                    <a:pt x="0" y="523"/>
                    <a:pt x="1702" y="667"/>
                    <a:pt x="3804" y="667"/>
                  </a:cubicBezTo>
                  <a:cubicBezTo>
                    <a:pt x="5905" y="667"/>
                    <a:pt x="7607" y="523"/>
                    <a:pt x="7607" y="328"/>
                  </a:cubicBezTo>
                  <a:cubicBezTo>
                    <a:pt x="7607" y="14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0"/>
            <p:cNvSpPr/>
            <p:nvPr/>
          </p:nvSpPr>
          <p:spPr>
            <a:xfrm>
              <a:off x="5144316" y="3506327"/>
              <a:ext cx="528499" cy="29901"/>
            </a:xfrm>
            <a:custGeom>
              <a:avLst/>
              <a:gdLst/>
              <a:ahLst/>
              <a:cxnLst/>
              <a:rect l="l" t="t" r="r" b="b"/>
              <a:pathLst>
                <a:path w="7618" h="431" extrusionOk="0">
                  <a:moveTo>
                    <a:pt x="3814" y="0"/>
                  </a:moveTo>
                  <a:cubicBezTo>
                    <a:pt x="1712" y="0"/>
                    <a:pt x="11" y="144"/>
                    <a:pt x="11" y="328"/>
                  </a:cubicBezTo>
                  <a:cubicBezTo>
                    <a:pt x="0" y="369"/>
                    <a:pt x="62" y="400"/>
                    <a:pt x="175" y="431"/>
                  </a:cubicBezTo>
                  <a:cubicBezTo>
                    <a:pt x="646" y="287"/>
                    <a:pt x="2102" y="195"/>
                    <a:pt x="3814" y="195"/>
                  </a:cubicBezTo>
                  <a:cubicBezTo>
                    <a:pt x="5536" y="195"/>
                    <a:pt x="6982" y="287"/>
                    <a:pt x="7453" y="431"/>
                  </a:cubicBezTo>
                  <a:cubicBezTo>
                    <a:pt x="7556" y="400"/>
                    <a:pt x="7617" y="369"/>
                    <a:pt x="7617" y="328"/>
                  </a:cubicBezTo>
                  <a:cubicBezTo>
                    <a:pt x="7617" y="144"/>
                    <a:pt x="5915" y="0"/>
                    <a:pt x="381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0"/>
            <p:cNvSpPr/>
            <p:nvPr/>
          </p:nvSpPr>
          <p:spPr>
            <a:xfrm>
              <a:off x="5100192" y="3443751"/>
              <a:ext cx="663641" cy="130217"/>
            </a:xfrm>
            <a:custGeom>
              <a:avLst/>
              <a:gdLst/>
              <a:ahLst/>
              <a:cxnLst/>
              <a:rect l="l" t="t" r="r" b="b"/>
              <a:pathLst>
                <a:path w="9566" h="1877" extrusionOk="0">
                  <a:moveTo>
                    <a:pt x="1" y="0"/>
                  </a:moveTo>
                  <a:lnTo>
                    <a:pt x="1" y="1158"/>
                  </a:lnTo>
                  <a:cubicBezTo>
                    <a:pt x="1" y="1558"/>
                    <a:pt x="2143" y="1876"/>
                    <a:pt x="4778" y="1876"/>
                  </a:cubicBezTo>
                  <a:cubicBezTo>
                    <a:pt x="7423" y="1876"/>
                    <a:pt x="9565" y="1558"/>
                    <a:pt x="9565" y="1158"/>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0"/>
            <p:cNvSpPr/>
            <p:nvPr/>
          </p:nvSpPr>
          <p:spPr>
            <a:xfrm>
              <a:off x="5107338"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0"/>
            <p:cNvSpPr/>
            <p:nvPr/>
          </p:nvSpPr>
          <p:spPr>
            <a:xfrm>
              <a:off x="5147854"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0"/>
            <p:cNvSpPr/>
            <p:nvPr/>
          </p:nvSpPr>
          <p:spPr>
            <a:xfrm>
              <a:off x="5194058" y="3410311"/>
              <a:ext cx="16442" cy="184260"/>
            </a:xfrm>
            <a:custGeom>
              <a:avLst/>
              <a:gdLst/>
              <a:ahLst/>
              <a:cxnLst/>
              <a:rect l="l" t="t" r="r" b="b"/>
              <a:pathLst>
                <a:path w="237" h="2656" extrusionOk="0">
                  <a:moveTo>
                    <a:pt x="1" y="0"/>
                  </a:moveTo>
                  <a:lnTo>
                    <a:pt x="1" y="2655"/>
                  </a:lnTo>
                  <a:lnTo>
                    <a:pt x="237" y="2655"/>
                  </a:lnTo>
                  <a:lnTo>
                    <a:pt x="23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0"/>
            <p:cNvSpPr/>
            <p:nvPr/>
          </p:nvSpPr>
          <p:spPr>
            <a:xfrm>
              <a:off x="5252403"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a:off x="5316437"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0"/>
            <p:cNvSpPr/>
            <p:nvPr/>
          </p:nvSpPr>
          <p:spPr>
            <a:xfrm>
              <a:off x="5531225" y="3410311"/>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p:nvPr/>
          </p:nvSpPr>
          <p:spPr>
            <a:xfrm>
              <a:off x="5462196"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0"/>
            <p:cNvSpPr/>
            <p:nvPr/>
          </p:nvSpPr>
          <p:spPr>
            <a:xfrm>
              <a:off x="5100192" y="3391788"/>
              <a:ext cx="663641" cy="101079"/>
            </a:xfrm>
            <a:custGeom>
              <a:avLst/>
              <a:gdLst/>
              <a:ahLst/>
              <a:cxnLst/>
              <a:rect l="l" t="t" r="r" b="b"/>
              <a:pathLst>
                <a:path w="9566" h="1457" extrusionOk="0">
                  <a:moveTo>
                    <a:pt x="4778" y="1"/>
                  </a:moveTo>
                  <a:cubicBezTo>
                    <a:pt x="2143" y="1"/>
                    <a:pt x="1" y="329"/>
                    <a:pt x="1" y="729"/>
                  </a:cubicBezTo>
                  <a:cubicBezTo>
                    <a:pt x="1" y="1128"/>
                    <a:pt x="2133" y="1456"/>
                    <a:pt x="4778" y="1456"/>
                  </a:cubicBezTo>
                  <a:cubicBezTo>
                    <a:pt x="7423" y="1456"/>
                    <a:pt x="9565" y="1128"/>
                    <a:pt x="9565" y="729"/>
                  </a:cubicBezTo>
                  <a:cubicBezTo>
                    <a:pt x="9565" y="32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0"/>
            <p:cNvSpPr/>
            <p:nvPr/>
          </p:nvSpPr>
          <p:spPr>
            <a:xfrm>
              <a:off x="5167765" y="3413850"/>
              <a:ext cx="527805" cy="46273"/>
            </a:xfrm>
            <a:custGeom>
              <a:avLst/>
              <a:gdLst/>
              <a:ahLst/>
              <a:cxnLst/>
              <a:rect l="l" t="t" r="r" b="b"/>
              <a:pathLst>
                <a:path w="7608" h="667" extrusionOk="0">
                  <a:moveTo>
                    <a:pt x="3804" y="0"/>
                  </a:moveTo>
                  <a:cubicBezTo>
                    <a:pt x="1702" y="0"/>
                    <a:pt x="1" y="144"/>
                    <a:pt x="1" y="329"/>
                  </a:cubicBezTo>
                  <a:cubicBezTo>
                    <a:pt x="1" y="523"/>
                    <a:pt x="1702" y="667"/>
                    <a:pt x="3804" y="667"/>
                  </a:cubicBezTo>
                  <a:cubicBezTo>
                    <a:pt x="5905" y="667"/>
                    <a:pt x="7607" y="523"/>
                    <a:pt x="7607" y="329"/>
                  </a:cubicBezTo>
                  <a:cubicBezTo>
                    <a:pt x="7607" y="144"/>
                    <a:pt x="590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0"/>
            <p:cNvSpPr/>
            <p:nvPr/>
          </p:nvSpPr>
          <p:spPr>
            <a:xfrm>
              <a:off x="5167765" y="3413850"/>
              <a:ext cx="527805" cy="29970"/>
            </a:xfrm>
            <a:custGeom>
              <a:avLst/>
              <a:gdLst/>
              <a:ahLst/>
              <a:cxnLst/>
              <a:rect l="l" t="t" r="r" b="b"/>
              <a:pathLst>
                <a:path w="7608" h="432" extrusionOk="0">
                  <a:moveTo>
                    <a:pt x="3804" y="0"/>
                  </a:moveTo>
                  <a:cubicBezTo>
                    <a:pt x="1702" y="0"/>
                    <a:pt x="1" y="144"/>
                    <a:pt x="1" y="329"/>
                  </a:cubicBezTo>
                  <a:cubicBezTo>
                    <a:pt x="1" y="370"/>
                    <a:pt x="62" y="400"/>
                    <a:pt x="165" y="431"/>
                  </a:cubicBezTo>
                  <a:cubicBezTo>
                    <a:pt x="636" y="298"/>
                    <a:pt x="2092" y="195"/>
                    <a:pt x="3804" y="195"/>
                  </a:cubicBezTo>
                  <a:cubicBezTo>
                    <a:pt x="5526" y="195"/>
                    <a:pt x="6972" y="298"/>
                    <a:pt x="7443" y="431"/>
                  </a:cubicBezTo>
                  <a:cubicBezTo>
                    <a:pt x="7556" y="400"/>
                    <a:pt x="7607" y="370"/>
                    <a:pt x="7607" y="329"/>
                  </a:cubicBezTo>
                  <a:cubicBezTo>
                    <a:pt x="7607" y="14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0"/>
            <p:cNvSpPr/>
            <p:nvPr/>
          </p:nvSpPr>
          <p:spPr>
            <a:xfrm>
              <a:off x="5020549" y="3352660"/>
              <a:ext cx="663641" cy="130217"/>
            </a:xfrm>
            <a:custGeom>
              <a:avLst/>
              <a:gdLst/>
              <a:ahLst/>
              <a:cxnLst/>
              <a:rect l="l" t="t" r="r" b="b"/>
              <a:pathLst>
                <a:path w="9566" h="1877" extrusionOk="0">
                  <a:moveTo>
                    <a:pt x="1" y="1"/>
                  </a:moveTo>
                  <a:lnTo>
                    <a:pt x="1" y="1149"/>
                  </a:lnTo>
                  <a:cubicBezTo>
                    <a:pt x="1" y="1549"/>
                    <a:pt x="2143" y="1877"/>
                    <a:pt x="4788" y="1877"/>
                  </a:cubicBezTo>
                  <a:cubicBezTo>
                    <a:pt x="7423" y="1877"/>
                    <a:pt x="9565" y="154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p:nvPr/>
          </p:nvSpPr>
          <p:spPr>
            <a:xfrm>
              <a:off x="5027695"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0"/>
            <p:cNvSpPr/>
            <p:nvPr/>
          </p:nvSpPr>
          <p:spPr>
            <a:xfrm>
              <a:off x="5068904"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0"/>
            <p:cNvSpPr/>
            <p:nvPr/>
          </p:nvSpPr>
          <p:spPr>
            <a:xfrm>
              <a:off x="5115108" y="3319290"/>
              <a:ext cx="15748" cy="183497"/>
            </a:xfrm>
            <a:custGeom>
              <a:avLst/>
              <a:gdLst/>
              <a:ahLst/>
              <a:cxnLst/>
              <a:rect l="l" t="t" r="r" b="b"/>
              <a:pathLst>
                <a:path w="227" h="2645" extrusionOk="0">
                  <a:moveTo>
                    <a:pt x="1" y="0"/>
                  </a:moveTo>
                  <a:lnTo>
                    <a:pt x="1" y="2645"/>
                  </a:lnTo>
                  <a:lnTo>
                    <a:pt x="227" y="2645"/>
                  </a:lnTo>
                  <a:lnTo>
                    <a:pt x="22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0"/>
            <p:cNvSpPr/>
            <p:nvPr/>
          </p:nvSpPr>
          <p:spPr>
            <a:xfrm>
              <a:off x="5173453"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0"/>
            <p:cNvSpPr/>
            <p:nvPr/>
          </p:nvSpPr>
          <p:spPr>
            <a:xfrm>
              <a:off x="5236794"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0"/>
            <p:cNvSpPr/>
            <p:nvPr/>
          </p:nvSpPr>
          <p:spPr>
            <a:xfrm>
              <a:off x="5306447"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0"/>
            <p:cNvSpPr/>
            <p:nvPr/>
          </p:nvSpPr>
          <p:spPr>
            <a:xfrm>
              <a:off x="5573891"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0"/>
            <p:cNvSpPr/>
            <p:nvPr/>
          </p:nvSpPr>
          <p:spPr>
            <a:xfrm>
              <a:off x="5516240"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0"/>
            <p:cNvSpPr/>
            <p:nvPr/>
          </p:nvSpPr>
          <p:spPr>
            <a:xfrm>
              <a:off x="5020549" y="3300073"/>
              <a:ext cx="663641" cy="101010"/>
            </a:xfrm>
            <a:custGeom>
              <a:avLst/>
              <a:gdLst/>
              <a:ahLst/>
              <a:cxnLst/>
              <a:rect l="l" t="t" r="r" b="b"/>
              <a:pathLst>
                <a:path w="9566" h="1456" extrusionOk="0">
                  <a:moveTo>
                    <a:pt x="4788" y="0"/>
                  </a:moveTo>
                  <a:cubicBezTo>
                    <a:pt x="2143" y="0"/>
                    <a:pt x="1" y="328"/>
                    <a:pt x="1" y="728"/>
                  </a:cubicBezTo>
                  <a:cubicBezTo>
                    <a:pt x="1" y="1128"/>
                    <a:pt x="2143" y="1456"/>
                    <a:pt x="4788" y="1456"/>
                  </a:cubicBezTo>
                  <a:cubicBezTo>
                    <a:pt x="7423" y="1456"/>
                    <a:pt x="9565" y="1128"/>
                    <a:pt x="9565" y="728"/>
                  </a:cubicBezTo>
                  <a:cubicBezTo>
                    <a:pt x="9565" y="32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0"/>
            <p:cNvSpPr/>
            <p:nvPr/>
          </p:nvSpPr>
          <p:spPr>
            <a:xfrm>
              <a:off x="5088815" y="3322135"/>
              <a:ext cx="527805" cy="46967"/>
            </a:xfrm>
            <a:custGeom>
              <a:avLst/>
              <a:gdLst/>
              <a:ahLst/>
              <a:cxnLst/>
              <a:rect l="l" t="t" r="r" b="b"/>
              <a:pathLst>
                <a:path w="7608" h="677" extrusionOk="0">
                  <a:moveTo>
                    <a:pt x="3804" y="0"/>
                  </a:moveTo>
                  <a:cubicBezTo>
                    <a:pt x="1702" y="0"/>
                    <a:pt x="1" y="154"/>
                    <a:pt x="1" y="338"/>
                  </a:cubicBezTo>
                  <a:cubicBezTo>
                    <a:pt x="1" y="523"/>
                    <a:pt x="1702" y="677"/>
                    <a:pt x="3804" y="677"/>
                  </a:cubicBezTo>
                  <a:cubicBezTo>
                    <a:pt x="5906" y="677"/>
                    <a:pt x="7607" y="523"/>
                    <a:pt x="7607" y="338"/>
                  </a:cubicBezTo>
                  <a:cubicBezTo>
                    <a:pt x="7607" y="15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0"/>
            <p:cNvSpPr/>
            <p:nvPr/>
          </p:nvSpPr>
          <p:spPr>
            <a:xfrm>
              <a:off x="5088815" y="3322135"/>
              <a:ext cx="527805" cy="30594"/>
            </a:xfrm>
            <a:custGeom>
              <a:avLst/>
              <a:gdLst/>
              <a:ahLst/>
              <a:cxnLst/>
              <a:rect l="l" t="t" r="r" b="b"/>
              <a:pathLst>
                <a:path w="7608" h="441" extrusionOk="0">
                  <a:moveTo>
                    <a:pt x="3804" y="0"/>
                  </a:moveTo>
                  <a:cubicBezTo>
                    <a:pt x="1702" y="0"/>
                    <a:pt x="1" y="154"/>
                    <a:pt x="1" y="338"/>
                  </a:cubicBezTo>
                  <a:cubicBezTo>
                    <a:pt x="1" y="369"/>
                    <a:pt x="62" y="410"/>
                    <a:pt x="165" y="441"/>
                  </a:cubicBezTo>
                  <a:cubicBezTo>
                    <a:pt x="636" y="297"/>
                    <a:pt x="2082" y="195"/>
                    <a:pt x="3804" y="195"/>
                  </a:cubicBezTo>
                  <a:cubicBezTo>
                    <a:pt x="5516" y="195"/>
                    <a:pt x="6972" y="297"/>
                    <a:pt x="7443" y="441"/>
                  </a:cubicBezTo>
                  <a:cubicBezTo>
                    <a:pt x="7546" y="410"/>
                    <a:pt x="7607" y="369"/>
                    <a:pt x="7607" y="338"/>
                  </a:cubicBezTo>
                  <a:cubicBezTo>
                    <a:pt x="7607"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0"/>
            <p:cNvSpPr/>
            <p:nvPr/>
          </p:nvSpPr>
          <p:spPr>
            <a:xfrm>
              <a:off x="5084583" y="3261639"/>
              <a:ext cx="663572" cy="130217"/>
            </a:xfrm>
            <a:custGeom>
              <a:avLst/>
              <a:gdLst/>
              <a:ahLst/>
              <a:cxnLst/>
              <a:rect l="l" t="t" r="r" b="b"/>
              <a:pathLst>
                <a:path w="9565" h="1877" extrusionOk="0">
                  <a:moveTo>
                    <a:pt x="0" y="1"/>
                  </a:moveTo>
                  <a:lnTo>
                    <a:pt x="0" y="1159"/>
                  </a:lnTo>
                  <a:cubicBezTo>
                    <a:pt x="0" y="1559"/>
                    <a:pt x="2143" y="1877"/>
                    <a:pt x="4788" y="1877"/>
                  </a:cubicBezTo>
                  <a:cubicBezTo>
                    <a:pt x="7433" y="187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0"/>
            <p:cNvSpPr/>
            <p:nvPr/>
          </p:nvSpPr>
          <p:spPr>
            <a:xfrm>
              <a:off x="5091659"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0"/>
            <p:cNvSpPr/>
            <p:nvPr/>
          </p:nvSpPr>
          <p:spPr>
            <a:xfrm>
              <a:off x="5132938"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0"/>
            <p:cNvSpPr/>
            <p:nvPr/>
          </p:nvSpPr>
          <p:spPr>
            <a:xfrm>
              <a:off x="5179142"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0"/>
            <p:cNvSpPr/>
            <p:nvPr/>
          </p:nvSpPr>
          <p:spPr>
            <a:xfrm>
              <a:off x="5237487"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p:nvPr/>
          </p:nvSpPr>
          <p:spPr>
            <a:xfrm>
              <a:off x="5300758"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0"/>
            <p:cNvSpPr/>
            <p:nvPr/>
          </p:nvSpPr>
          <p:spPr>
            <a:xfrm>
              <a:off x="5725339"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0"/>
            <p:cNvSpPr/>
            <p:nvPr/>
          </p:nvSpPr>
          <p:spPr>
            <a:xfrm>
              <a:off x="5684823"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0"/>
            <p:cNvSpPr/>
            <p:nvPr/>
          </p:nvSpPr>
          <p:spPr>
            <a:xfrm>
              <a:off x="5638619"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0"/>
            <p:cNvSpPr/>
            <p:nvPr/>
          </p:nvSpPr>
          <p:spPr>
            <a:xfrm>
              <a:off x="5580274" y="3228200"/>
              <a:ext cx="15748" cy="183566"/>
            </a:xfrm>
            <a:custGeom>
              <a:avLst/>
              <a:gdLst/>
              <a:ahLst/>
              <a:cxnLst/>
              <a:rect l="l" t="t" r="r" b="b"/>
              <a:pathLst>
                <a:path w="227"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0"/>
            <p:cNvSpPr/>
            <p:nvPr/>
          </p:nvSpPr>
          <p:spPr>
            <a:xfrm>
              <a:off x="5516240"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0"/>
            <p:cNvSpPr/>
            <p:nvPr/>
          </p:nvSpPr>
          <p:spPr>
            <a:xfrm>
              <a:off x="5084583" y="3209052"/>
              <a:ext cx="664335" cy="101010"/>
            </a:xfrm>
            <a:custGeom>
              <a:avLst/>
              <a:gdLst/>
              <a:ahLst/>
              <a:cxnLst/>
              <a:rect l="l" t="t" r="r" b="b"/>
              <a:pathLst>
                <a:path w="9576" h="1456" extrusionOk="0">
                  <a:moveTo>
                    <a:pt x="4788" y="0"/>
                  </a:moveTo>
                  <a:cubicBezTo>
                    <a:pt x="2143" y="0"/>
                    <a:pt x="0" y="328"/>
                    <a:pt x="0" y="728"/>
                  </a:cubicBezTo>
                  <a:cubicBezTo>
                    <a:pt x="0" y="1128"/>
                    <a:pt x="2143" y="1456"/>
                    <a:pt x="4788" y="1456"/>
                  </a:cubicBezTo>
                  <a:cubicBezTo>
                    <a:pt x="7433" y="1456"/>
                    <a:pt x="9575" y="1128"/>
                    <a:pt x="9575" y="728"/>
                  </a:cubicBezTo>
                  <a:cubicBezTo>
                    <a:pt x="9575" y="328"/>
                    <a:pt x="743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0"/>
            <p:cNvSpPr/>
            <p:nvPr/>
          </p:nvSpPr>
          <p:spPr>
            <a:xfrm>
              <a:off x="5152849" y="3231044"/>
              <a:ext cx="527736" cy="47036"/>
            </a:xfrm>
            <a:custGeom>
              <a:avLst/>
              <a:gdLst/>
              <a:ahLst/>
              <a:cxnLst/>
              <a:rect l="l" t="t" r="r" b="b"/>
              <a:pathLst>
                <a:path w="7607" h="678" extrusionOk="0">
                  <a:moveTo>
                    <a:pt x="3804" y="1"/>
                  </a:moveTo>
                  <a:cubicBezTo>
                    <a:pt x="1702" y="1"/>
                    <a:pt x="0" y="155"/>
                    <a:pt x="0" y="339"/>
                  </a:cubicBezTo>
                  <a:cubicBezTo>
                    <a:pt x="0" y="524"/>
                    <a:pt x="1702" y="677"/>
                    <a:pt x="3804" y="677"/>
                  </a:cubicBezTo>
                  <a:cubicBezTo>
                    <a:pt x="5905" y="677"/>
                    <a:pt x="7607" y="524"/>
                    <a:pt x="7607" y="339"/>
                  </a:cubicBezTo>
                  <a:cubicBezTo>
                    <a:pt x="7607" y="155"/>
                    <a:pt x="590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0"/>
            <p:cNvSpPr/>
            <p:nvPr/>
          </p:nvSpPr>
          <p:spPr>
            <a:xfrm>
              <a:off x="5152849" y="3231808"/>
              <a:ext cx="527736" cy="29901"/>
            </a:xfrm>
            <a:custGeom>
              <a:avLst/>
              <a:gdLst/>
              <a:ahLst/>
              <a:cxnLst/>
              <a:rect l="l" t="t" r="r" b="b"/>
              <a:pathLst>
                <a:path w="7607" h="431" extrusionOk="0">
                  <a:moveTo>
                    <a:pt x="3804" y="0"/>
                  </a:moveTo>
                  <a:cubicBezTo>
                    <a:pt x="1702" y="0"/>
                    <a:pt x="0" y="144"/>
                    <a:pt x="0" y="328"/>
                  </a:cubicBezTo>
                  <a:cubicBezTo>
                    <a:pt x="0" y="359"/>
                    <a:pt x="52" y="390"/>
                    <a:pt x="164" y="431"/>
                  </a:cubicBezTo>
                  <a:cubicBezTo>
                    <a:pt x="636" y="297"/>
                    <a:pt x="2081" y="195"/>
                    <a:pt x="3804" y="195"/>
                  </a:cubicBezTo>
                  <a:cubicBezTo>
                    <a:pt x="5516" y="195"/>
                    <a:pt x="6971" y="297"/>
                    <a:pt x="7443" y="431"/>
                  </a:cubicBezTo>
                  <a:cubicBezTo>
                    <a:pt x="7545" y="400"/>
                    <a:pt x="7607" y="369"/>
                    <a:pt x="7607" y="328"/>
                  </a:cubicBezTo>
                  <a:cubicBezTo>
                    <a:pt x="7607" y="144"/>
                    <a:pt x="5905"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0"/>
            <p:cNvSpPr/>
            <p:nvPr/>
          </p:nvSpPr>
          <p:spPr>
            <a:xfrm>
              <a:off x="5026931" y="3169924"/>
              <a:ext cx="664335" cy="130217"/>
            </a:xfrm>
            <a:custGeom>
              <a:avLst/>
              <a:gdLst/>
              <a:ahLst/>
              <a:cxnLst/>
              <a:rect l="l" t="t" r="r" b="b"/>
              <a:pathLst>
                <a:path w="9576" h="1877" extrusionOk="0">
                  <a:moveTo>
                    <a:pt x="1" y="0"/>
                  </a:moveTo>
                  <a:lnTo>
                    <a:pt x="1" y="1159"/>
                  </a:lnTo>
                  <a:cubicBezTo>
                    <a:pt x="1" y="1558"/>
                    <a:pt x="2143" y="1876"/>
                    <a:pt x="4788" y="1876"/>
                  </a:cubicBezTo>
                  <a:cubicBezTo>
                    <a:pt x="7433" y="1876"/>
                    <a:pt x="9576" y="1558"/>
                    <a:pt x="9576" y="1159"/>
                  </a:cubicBezTo>
                  <a:lnTo>
                    <a:pt x="9576"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0"/>
            <p:cNvSpPr/>
            <p:nvPr/>
          </p:nvSpPr>
          <p:spPr>
            <a:xfrm>
              <a:off x="5121560"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0"/>
            <p:cNvSpPr/>
            <p:nvPr/>
          </p:nvSpPr>
          <p:spPr>
            <a:xfrm>
              <a:off x="5179836"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0"/>
            <p:cNvSpPr/>
            <p:nvPr/>
          </p:nvSpPr>
          <p:spPr>
            <a:xfrm>
              <a:off x="5243870"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0"/>
            <p:cNvSpPr/>
            <p:nvPr/>
          </p:nvSpPr>
          <p:spPr>
            <a:xfrm>
              <a:off x="5312830" y="3136485"/>
              <a:ext cx="16442" cy="184260"/>
            </a:xfrm>
            <a:custGeom>
              <a:avLst/>
              <a:gdLst/>
              <a:ahLst/>
              <a:cxnLst/>
              <a:rect l="l" t="t" r="r" b="b"/>
              <a:pathLst>
                <a:path w="237" h="2656" extrusionOk="0">
                  <a:moveTo>
                    <a:pt x="1" y="0"/>
                  </a:moveTo>
                  <a:lnTo>
                    <a:pt x="1" y="2656"/>
                  </a:lnTo>
                  <a:lnTo>
                    <a:pt x="237" y="2656"/>
                  </a:lnTo>
                  <a:lnTo>
                    <a:pt x="237"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0"/>
            <p:cNvSpPr/>
            <p:nvPr/>
          </p:nvSpPr>
          <p:spPr>
            <a:xfrm>
              <a:off x="5667757"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0"/>
            <p:cNvSpPr/>
            <p:nvPr/>
          </p:nvSpPr>
          <p:spPr>
            <a:xfrm>
              <a:off x="5627241"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0"/>
            <p:cNvSpPr/>
            <p:nvPr/>
          </p:nvSpPr>
          <p:spPr>
            <a:xfrm>
              <a:off x="5580968"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0"/>
            <p:cNvSpPr/>
            <p:nvPr/>
          </p:nvSpPr>
          <p:spPr>
            <a:xfrm>
              <a:off x="5522692"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p:nvPr/>
          </p:nvSpPr>
          <p:spPr>
            <a:xfrm>
              <a:off x="5458658"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0"/>
            <p:cNvSpPr/>
            <p:nvPr/>
          </p:nvSpPr>
          <p:spPr>
            <a:xfrm>
              <a:off x="5026931" y="3117962"/>
              <a:ext cx="664335" cy="101079"/>
            </a:xfrm>
            <a:custGeom>
              <a:avLst/>
              <a:gdLst/>
              <a:ahLst/>
              <a:cxnLst/>
              <a:rect l="l" t="t" r="r" b="b"/>
              <a:pathLst>
                <a:path w="9576" h="1457" extrusionOk="0">
                  <a:moveTo>
                    <a:pt x="4788" y="1"/>
                  </a:moveTo>
                  <a:cubicBezTo>
                    <a:pt x="2143" y="1"/>
                    <a:pt x="1" y="329"/>
                    <a:pt x="1" y="729"/>
                  </a:cubicBezTo>
                  <a:cubicBezTo>
                    <a:pt x="1" y="1129"/>
                    <a:pt x="2143" y="1457"/>
                    <a:pt x="4788" y="1457"/>
                  </a:cubicBezTo>
                  <a:cubicBezTo>
                    <a:pt x="7433" y="1457"/>
                    <a:pt x="9576" y="1129"/>
                    <a:pt x="9576" y="729"/>
                  </a:cubicBezTo>
                  <a:cubicBezTo>
                    <a:pt x="9576" y="329"/>
                    <a:pt x="7433" y="1"/>
                    <a:pt x="478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0"/>
            <p:cNvSpPr/>
            <p:nvPr/>
          </p:nvSpPr>
          <p:spPr>
            <a:xfrm>
              <a:off x="5095197" y="3140023"/>
              <a:ext cx="527805" cy="46342"/>
            </a:xfrm>
            <a:custGeom>
              <a:avLst/>
              <a:gdLst/>
              <a:ahLst/>
              <a:cxnLst/>
              <a:rect l="l" t="t" r="r" b="b"/>
              <a:pathLst>
                <a:path w="7608" h="668" extrusionOk="0">
                  <a:moveTo>
                    <a:pt x="3804" y="1"/>
                  </a:moveTo>
                  <a:cubicBezTo>
                    <a:pt x="1703" y="1"/>
                    <a:pt x="1" y="144"/>
                    <a:pt x="1" y="339"/>
                  </a:cubicBezTo>
                  <a:cubicBezTo>
                    <a:pt x="1" y="523"/>
                    <a:pt x="1703" y="667"/>
                    <a:pt x="3804" y="667"/>
                  </a:cubicBezTo>
                  <a:cubicBezTo>
                    <a:pt x="5906" y="667"/>
                    <a:pt x="7608" y="523"/>
                    <a:pt x="7608" y="339"/>
                  </a:cubicBezTo>
                  <a:cubicBezTo>
                    <a:pt x="7608" y="144"/>
                    <a:pt x="5906"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0"/>
            <p:cNvSpPr/>
            <p:nvPr/>
          </p:nvSpPr>
          <p:spPr>
            <a:xfrm>
              <a:off x="5095197" y="3140023"/>
              <a:ext cx="527805" cy="29970"/>
            </a:xfrm>
            <a:custGeom>
              <a:avLst/>
              <a:gdLst/>
              <a:ahLst/>
              <a:cxnLst/>
              <a:rect l="l" t="t" r="r" b="b"/>
              <a:pathLst>
                <a:path w="7608" h="432" extrusionOk="0">
                  <a:moveTo>
                    <a:pt x="3804" y="1"/>
                  </a:moveTo>
                  <a:cubicBezTo>
                    <a:pt x="1703" y="1"/>
                    <a:pt x="1" y="144"/>
                    <a:pt x="1" y="339"/>
                  </a:cubicBezTo>
                  <a:cubicBezTo>
                    <a:pt x="1" y="370"/>
                    <a:pt x="62" y="400"/>
                    <a:pt x="165" y="431"/>
                  </a:cubicBezTo>
                  <a:cubicBezTo>
                    <a:pt x="637" y="298"/>
                    <a:pt x="2092" y="195"/>
                    <a:pt x="3804" y="195"/>
                  </a:cubicBezTo>
                  <a:cubicBezTo>
                    <a:pt x="5516" y="195"/>
                    <a:pt x="6972" y="298"/>
                    <a:pt x="7444" y="431"/>
                  </a:cubicBezTo>
                  <a:cubicBezTo>
                    <a:pt x="7546" y="400"/>
                    <a:pt x="7608" y="370"/>
                    <a:pt x="7608" y="339"/>
                  </a:cubicBezTo>
                  <a:cubicBezTo>
                    <a:pt x="7608" y="144"/>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0"/>
            <p:cNvSpPr/>
            <p:nvPr/>
          </p:nvSpPr>
          <p:spPr>
            <a:xfrm>
              <a:off x="5078131"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0"/>
            <p:cNvSpPr/>
            <p:nvPr/>
          </p:nvSpPr>
          <p:spPr>
            <a:xfrm>
              <a:off x="5118716"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0"/>
            <p:cNvSpPr/>
            <p:nvPr/>
          </p:nvSpPr>
          <p:spPr>
            <a:xfrm>
              <a:off x="5164920" y="3684831"/>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0"/>
            <p:cNvSpPr/>
            <p:nvPr/>
          </p:nvSpPr>
          <p:spPr>
            <a:xfrm>
              <a:off x="5223265"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0"/>
            <p:cNvSpPr/>
            <p:nvPr/>
          </p:nvSpPr>
          <p:spPr>
            <a:xfrm>
              <a:off x="5287230" y="368483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0"/>
            <p:cNvSpPr/>
            <p:nvPr/>
          </p:nvSpPr>
          <p:spPr>
            <a:xfrm>
              <a:off x="5566052" y="368483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5029776"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5070361"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0"/>
            <p:cNvSpPr/>
            <p:nvPr/>
          </p:nvSpPr>
          <p:spPr>
            <a:xfrm>
              <a:off x="5117259"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5174910" y="3593810"/>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5238875"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0"/>
            <p:cNvSpPr/>
            <p:nvPr/>
          </p:nvSpPr>
          <p:spPr>
            <a:xfrm>
              <a:off x="5308598" y="3593810"/>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p:nvPr/>
          </p:nvSpPr>
          <p:spPr>
            <a:xfrm>
              <a:off x="5575973" y="3593810"/>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5517697" y="3593810"/>
              <a:ext cx="16442" cy="184260"/>
            </a:xfrm>
            <a:custGeom>
              <a:avLst/>
              <a:gdLst/>
              <a:ahLst/>
              <a:cxnLst/>
              <a:rect l="l" t="t" r="r" b="b"/>
              <a:pathLst>
                <a:path w="237"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5083820"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5124405"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5171303"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228954"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5292919" y="3502720"/>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5571741"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5508470" y="3502720"/>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0"/>
            <p:cNvSpPr/>
            <p:nvPr/>
          </p:nvSpPr>
          <p:spPr>
            <a:xfrm>
              <a:off x="5107338" y="3410311"/>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0"/>
            <p:cNvSpPr/>
            <p:nvPr/>
          </p:nvSpPr>
          <p:spPr>
            <a:xfrm>
              <a:off x="5147854"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p:nvPr/>
          </p:nvSpPr>
          <p:spPr>
            <a:xfrm>
              <a:off x="5194058" y="3410311"/>
              <a:ext cx="16442" cy="184260"/>
            </a:xfrm>
            <a:custGeom>
              <a:avLst/>
              <a:gdLst/>
              <a:ahLst/>
              <a:cxnLst/>
              <a:rect l="l" t="t" r="r" b="b"/>
              <a:pathLst>
                <a:path w="237" h="2656" extrusionOk="0">
                  <a:moveTo>
                    <a:pt x="1" y="0"/>
                  </a:moveTo>
                  <a:lnTo>
                    <a:pt x="1" y="2655"/>
                  </a:lnTo>
                  <a:lnTo>
                    <a:pt x="237" y="2655"/>
                  </a:lnTo>
                  <a:lnTo>
                    <a:pt x="2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0"/>
            <p:cNvSpPr/>
            <p:nvPr/>
          </p:nvSpPr>
          <p:spPr>
            <a:xfrm>
              <a:off x="5252403" y="3410311"/>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5531225" y="3410311"/>
              <a:ext cx="16372" cy="184260"/>
            </a:xfrm>
            <a:custGeom>
              <a:avLst/>
              <a:gdLst/>
              <a:ahLst/>
              <a:cxnLst/>
              <a:rect l="l" t="t" r="r" b="b"/>
              <a:pathLst>
                <a:path w="236" h="2656" extrusionOk="0">
                  <a:moveTo>
                    <a:pt x="0" y="0"/>
                  </a:moveTo>
                  <a:lnTo>
                    <a:pt x="0" y="2655"/>
                  </a:lnTo>
                  <a:lnTo>
                    <a:pt x="236" y="265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0"/>
            <p:cNvSpPr/>
            <p:nvPr/>
          </p:nvSpPr>
          <p:spPr>
            <a:xfrm>
              <a:off x="5027695"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5068904"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0"/>
            <p:cNvSpPr/>
            <p:nvPr/>
          </p:nvSpPr>
          <p:spPr>
            <a:xfrm>
              <a:off x="5115108" y="3319290"/>
              <a:ext cx="15748" cy="183497"/>
            </a:xfrm>
            <a:custGeom>
              <a:avLst/>
              <a:gdLst/>
              <a:ahLst/>
              <a:cxnLst/>
              <a:rect l="l" t="t" r="r" b="b"/>
              <a:pathLst>
                <a:path w="227" h="2645" extrusionOk="0">
                  <a:moveTo>
                    <a:pt x="1" y="0"/>
                  </a:moveTo>
                  <a:lnTo>
                    <a:pt x="1" y="2645"/>
                  </a:lnTo>
                  <a:lnTo>
                    <a:pt x="227" y="2645"/>
                  </a:lnTo>
                  <a:lnTo>
                    <a:pt x="2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0"/>
            <p:cNvSpPr/>
            <p:nvPr/>
          </p:nvSpPr>
          <p:spPr>
            <a:xfrm>
              <a:off x="5173453"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5236794"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5306447"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5573891" y="3319290"/>
              <a:ext cx="16372" cy="183497"/>
            </a:xfrm>
            <a:custGeom>
              <a:avLst/>
              <a:gdLst/>
              <a:ahLst/>
              <a:cxnLst/>
              <a:rect l="l" t="t" r="r" b="b"/>
              <a:pathLst>
                <a:path w="236" h="2645" extrusionOk="0">
                  <a:moveTo>
                    <a:pt x="0" y="0"/>
                  </a:moveTo>
                  <a:lnTo>
                    <a:pt x="0" y="2645"/>
                  </a:lnTo>
                  <a:lnTo>
                    <a:pt x="236" y="2645"/>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0"/>
            <p:cNvSpPr/>
            <p:nvPr/>
          </p:nvSpPr>
          <p:spPr>
            <a:xfrm>
              <a:off x="5516240" y="3319290"/>
              <a:ext cx="15748" cy="183497"/>
            </a:xfrm>
            <a:custGeom>
              <a:avLst/>
              <a:gdLst/>
              <a:ahLst/>
              <a:cxnLst/>
              <a:rect l="l" t="t" r="r" b="b"/>
              <a:pathLst>
                <a:path w="227" h="2645" extrusionOk="0">
                  <a:moveTo>
                    <a:pt x="1" y="0"/>
                  </a:moveTo>
                  <a:lnTo>
                    <a:pt x="1" y="2645"/>
                  </a:lnTo>
                  <a:lnTo>
                    <a:pt x="226" y="2645"/>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0"/>
            <p:cNvSpPr/>
            <p:nvPr/>
          </p:nvSpPr>
          <p:spPr>
            <a:xfrm>
              <a:off x="5091659"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0"/>
            <p:cNvSpPr/>
            <p:nvPr/>
          </p:nvSpPr>
          <p:spPr>
            <a:xfrm>
              <a:off x="5132938"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0"/>
            <p:cNvSpPr/>
            <p:nvPr/>
          </p:nvSpPr>
          <p:spPr>
            <a:xfrm>
              <a:off x="5179142"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5237487"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5300758" y="3228200"/>
              <a:ext cx="16442" cy="183566"/>
            </a:xfrm>
            <a:custGeom>
              <a:avLst/>
              <a:gdLst/>
              <a:ahLst/>
              <a:cxnLst/>
              <a:rect l="l" t="t" r="r" b="b"/>
              <a:pathLst>
                <a:path w="237" h="2646" extrusionOk="0">
                  <a:moveTo>
                    <a:pt x="1" y="1"/>
                  </a:moveTo>
                  <a:lnTo>
                    <a:pt x="1" y="2646"/>
                  </a:lnTo>
                  <a:lnTo>
                    <a:pt x="236" y="2646"/>
                  </a:lnTo>
                  <a:lnTo>
                    <a:pt x="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5725339"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5684823"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5638619" y="3228200"/>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5580274" y="3228200"/>
              <a:ext cx="15748" cy="183566"/>
            </a:xfrm>
            <a:custGeom>
              <a:avLst/>
              <a:gdLst/>
              <a:ahLst/>
              <a:cxnLst/>
              <a:rect l="l" t="t" r="r" b="b"/>
              <a:pathLst>
                <a:path w="227" h="2646" extrusionOk="0">
                  <a:moveTo>
                    <a:pt x="0" y="1"/>
                  </a:moveTo>
                  <a:lnTo>
                    <a:pt x="0"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5516240" y="3228200"/>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5243870"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p:nvPr/>
          </p:nvSpPr>
          <p:spPr>
            <a:xfrm>
              <a:off x="5312830" y="3136485"/>
              <a:ext cx="16442" cy="184260"/>
            </a:xfrm>
            <a:custGeom>
              <a:avLst/>
              <a:gdLst/>
              <a:ahLst/>
              <a:cxnLst/>
              <a:rect l="l" t="t" r="r" b="b"/>
              <a:pathLst>
                <a:path w="237" h="2656" extrusionOk="0">
                  <a:moveTo>
                    <a:pt x="1" y="0"/>
                  </a:moveTo>
                  <a:lnTo>
                    <a:pt x="1" y="2656"/>
                  </a:lnTo>
                  <a:lnTo>
                    <a:pt x="237" y="2656"/>
                  </a:lnTo>
                  <a:lnTo>
                    <a:pt x="2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p:nvPr/>
          </p:nvSpPr>
          <p:spPr>
            <a:xfrm>
              <a:off x="5667757"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0"/>
            <p:cNvSpPr/>
            <p:nvPr/>
          </p:nvSpPr>
          <p:spPr>
            <a:xfrm>
              <a:off x="5627241"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0"/>
            <p:cNvSpPr/>
            <p:nvPr/>
          </p:nvSpPr>
          <p:spPr>
            <a:xfrm>
              <a:off x="5580968" y="3136485"/>
              <a:ext cx="15748" cy="184260"/>
            </a:xfrm>
            <a:custGeom>
              <a:avLst/>
              <a:gdLst/>
              <a:ahLst/>
              <a:cxnLst/>
              <a:rect l="l" t="t" r="r" b="b"/>
              <a:pathLst>
                <a:path w="227" h="2656" extrusionOk="0">
                  <a:moveTo>
                    <a:pt x="1" y="0"/>
                  </a:moveTo>
                  <a:lnTo>
                    <a:pt x="1"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0"/>
            <p:cNvSpPr/>
            <p:nvPr/>
          </p:nvSpPr>
          <p:spPr>
            <a:xfrm>
              <a:off x="5522692"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a:off x="5458658" y="3136485"/>
              <a:ext cx="15679" cy="184260"/>
            </a:xfrm>
            <a:custGeom>
              <a:avLst/>
              <a:gdLst/>
              <a:ahLst/>
              <a:cxnLst/>
              <a:rect l="l" t="t" r="r" b="b"/>
              <a:pathLst>
                <a:path w="226" h="2656" extrusionOk="0">
                  <a:moveTo>
                    <a:pt x="0" y="0"/>
                  </a:moveTo>
                  <a:lnTo>
                    <a:pt x="0" y="2656"/>
                  </a:lnTo>
                  <a:lnTo>
                    <a:pt x="226" y="2656"/>
                  </a:lnTo>
                  <a:lnTo>
                    <a:pt x="2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4693372" y="3762324"/>
              <a:ext cx="663641" cy="130217"/>
            </a:xfrm>
            <a:custGeom>
              <a:avLst/>
              <a:gdLst/>
              <a:ahLst/>
              <a:cxnLst/>
              <a:rect l="l" t="t" r="r" b="b"/>
              <a:pathLst>
                <a:path w="9566" h="1877" extrusionOk="0">
                  <a:moveTo>
                    <a:pt x="1" y="1"/>
                  </a:moveTo>
                  <a:lnTo>
                    <a:pt x="1" y="1149"/>
                  </a:lnTo>
                  <a:cubicBezTo>
                    <a:pt x="1" y="1549"/>
                    <a:pt x="2143" y="1877"/>
                    <a:pt x="4778" y="1877"/>
                  </a:cubicBezTo>
                  <a:cubicBezTo>
                    <a:pt x="7423" y="1877"/>
                    <a:pt x="9566" y="1549"/>
                    <a:pt x="9566" y="1149"/>
                  </a:cubicBezTo>
                  <a:lnTo>
                    <a:pt x="9566"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0"/>
            <p:cNvSpPr/>
            <p:nvPr/>
          </p:nvSpPr>
          <p:spPr>
            <a:xfrm>
              <a:off x="5188369" y="3728885"/>
              <a:ext cx="16442" cy="183566"/>
            </a:xfrm>
            <a:custGeom>
              <a:avLst/>
              <a:gdLst/>
              <a:ahLst/>
              <a:cxnLst/>
              <a:rect l="l" t="t" r="r" b="b"/>
              <a:pathLst>
                <a:path w="237" h="2646" extrusionOk="0">
                  <a:moveTo>
                    <a:pt x="1" y="1"/>
                  </a:moveTo>
                  <a:lnTo>
                    <a:pt x="1" y="2646"/>
                  </a:lnTo>
                  <a:lnTo>
                    <a:pt x="237" y="2646"/>
                  </a:lnTo>
                  <a:lnTo>
                    <a:pt x="237"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a:off x="4741033"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4788001" y="3728885"/>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4845583"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p:nvPr/>
          </p:nvSpPr>
          <p:spPr>
            <a:xfrm>
              <a:off x="4909617" y="3728885"/>
              <a:ext cx="15679" cy="183566"/>
            </a:xfrm>
            <a:custGeom>
              <a:avLst/>
              <a:gdLst/>
              <a:ahLst/>
              <a:cxnLst/>
              <a:rect l="l" t="t" r="r" b="b"/>
              <a:pathLst>
                <a:path w="226" h="2646" extrusionOk="0">
                  <a:moveTo>
                    <a:pt x="0" y="1"/>
                  </a:moveTo>
                  <a:lnTo>
                    <a:pt x="0"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0"/>
            <p:cNvSpPr/>
            <p:nvPr/>
          </p:nvSpPr>
          <p:spPr>
            <a:xfrm>
              <a:off x="4979270" y="3728885"/>
              <a:ext cx="15748" cy="183566"/>
            </a:xfrm>
            <a:custGeom>
              <a:avLst/>
              <a:gdLst/>
              <a:ahLst/>
              <a:cxnLst/>
              <a:rect l="l" t="t" r="r" b="b"/>
              <a:pathLst>
                <a:path w="227" h="2646" extrusionOk="0">
                  <a:moveTo>
                    <a:pt x="1" y="1"/>
                  </a:moveTo>
                  <a:lnTo>
                    <a:pt x="1" y="2646"/>
                  </a:lnTo>
                  <a:lnTo>
                    <a:pt x="226" y="264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p:nvPr/>
          </p:nvSpPr>
          <p:spPr>
            <a:xfrm>
              <a:off x="4693372" y="3710431"/>
              <a:ext cx="663641" cy="100316"/>
            </a:xfrm>
            <a:custGeom>
              <a:avLst/>
              <a:gdLst/>
              <a:ahLst/>
              <a:cxnLst/>
              <a:rect l="l" t="t" r="r" b="b"/>
              <a:pathLst>
                <a:path w="9566" h="1446" extrusionOk="0">
                  <a:moveTo>
                    <a:pt x="4778" y="0"/>
                  </a:moveTo>
                  <a:cubicBezTo>
                    <a:pt x="2143" y="0"/>
                    <a:pt x="1" y="328"/>
                    <a:pt x="1" y="718"/>
                  </a:cubicBezTo>
                  <a:cubicBezTo>
                    <a:pt x="1" y="1128"/>
                    <a:pt x="2143" y="1446"/>
                    <a:pt x="4778" y="1446"/>
                  </a:cubicBezTo>
                  <a:cubicBezTo>
                    <a:pt x="7423" y="1446"/>
                    <a:pt x="9566" y="1128"/>
                    <a:pt x="9566" y="718"/>
                  </a:cubicBezTo>
                  <a:cubicBezTo>
                    <a:pt x="9566" y="31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0"/>
            <p:cNvSpPr/>
            <p:nvPr/>
          </p:nvSpPr>
          <p:spPr>
            <a:xfrm>
              <a:off x="4760944" y="3731729"/>
              <a:ext cx="527805" cy="47036"/>
            </a:xfrm>
            <a:custGeom>
              <a:avLst/>
              <a:gdLst/>
              <a:ahLst/>
              <a:cxnLst/>
              <a:rect l="l" t="t" r="r" b="b"/>
              <a:pathLst>
                <a:path w="7608" h="678" extrusionOk="0">
                  <a:moveTo>
                    <a:pt x="3804" y="1"/>
                  </a:moveTo>
                  <a:cubicBezTo>
                    <a:pt x="1703" y="1"/>
                    <a:pt x="1" y="155"/>
                    <a:pt x="1" y="339"/>
                  </a:cubicBezTo>
                  <a:cubicBezTo>
                    <a:pt x="1" y="524"/>
                    <a:pt x="1713" y="677"/>
                    <a:pt x="3804" y="677"/>
                  </a:cubicBezTo>
                  <a:cubicBezTo>
                    <a:pt x="5906" y="677"/>
                    <a:pt x="7607" y="524"/>
                    <a:pt x="7607" y="339"/>
                  </a:cubicBezTo>
                  <a:cubicBezTo>
                    <a:pt x="7607" y="155"/>
                    <a:pt x="5906"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0"/>
            <p:cNvSpPr/>
            <p:nvPr/>
          </p:nvSpPr>
          <p:spPr>
            <a:xfrm>
              <a:off x="4760944" y="3731729"/>
              <a:ext cx="527805" cy="30664"/>
            </a:xfrm>
            <a:custGeom>
              <a:avLst/>
              <a:gdLst/>
              <a:ahLst/>
              <a:cxnLst/>
              <a:rect l="l" t="t" r="r" b="b"/>
              <a:pathLst>
                <a:path w="7608" h="442" extrusionOk="0">
                  <a:moveTo>
                    <a:pt x="3804" y="1"/>
                  </a:moveTo>
                  <a:cubicBezTo>
                    <a:pt x="1703" y="1"/>
                    <a:pt x="1" y="155"/>
                    <a:pt x="1" y="339"/>
                  </a:cubicBezTo>
                  <a:cubicBezTo>
                    <a:pt x="1" y="370"/>
                    <a:pt x="62" y="411"/>
                    <a:pt x="165" y="442"/>
                  </a:cubicBezTo>
                  <a:cubicBezTo>
                    <a:pt x="647" y="298"/>
                    <a:pt x="2092" y="196"/>
                    <a:pt x="3804" y="196"/>
                  </a:cubicBezTo>
                  <a:cubicBezTo>
                    <a:pt x="5526" y="196"/>
                    <a:pt x="6972" y="298"/>
                    <a:pt x="7443" y="442"/>
                  </a:cubicBezTo>
                  <a:cubicBezTo>
                    <a:pt x="7556" y="401"/>
                    <a:pt x="7607" y="370"/>
                    <a:pt x="7607" y="339"/>
                  </a:cubicBezTo>
                  <a:cubicBezTo>
                    <a:pt x="7607" y="155"/>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4741727" y="3671303"/>
              <a:ext cx="663641" cy="130217"/>
            </a:xfrm>
            <a:custGeom>
              <a:avLst/>
              <a:gdLst/>
              <a:ahLst/>
              <a:cxnLst/>
              <a:rect l="l" t="t" r="r" b="b"/>
              <a:pathLst>
                <a:path w="9566" h="1877" extrusionOk="0">
                  <a:moveTo>
                    <a:pt x="1" y="0"/>
                  </a:moveTo>
                  <a:lnTo>
                    <a:pt x="1" y="1159"/>
                  </a:lnTo>
                  <a:cubicBezTo>
                    <a:pt x="1" y="1559"/>
                    <a:pt x="2144" y="1877"/>
                    <a:pt x="4778" y="1877"/>
                  </a:cubicBezTo>
                  <a:cubicBezTo>
                    <a:pt x="7423" y="1877"/>
                    <a:pt x="9566" y="1559"/>
                    <a:pt x="9566" y="1159"/>
                  </a:cubicBezTo>
                  <a:lnTo>
                    <a:pt x="9566"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0"/>
            <p:cNvSpPr/>
            <p:nvPr/>
          </p:nvSpPr>
          <p:spPr>
            <a:xfrm>
              <a:off x="5172760" y="3637864"/>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0"/>
            <p:cNvSpPr/>
            <p:nvPr/>
          </p:nvSpPr>
          <p:spPr>
            <a:xfrm>
              <a:off x="4748179" y="3637864"/>
              <a:ext cx="16442" cy="184260"/>
            </a:xfrm>
            <a:custGeom>
              <a:avLst/>
              <a:gdLst/>
              <a:ahLst/>
              <a:cxnLst/>
              <a:rect l="l" t="t" r="r" b="b"/>
              <a:pathLst>
                <a:path w="237" h="2656" extrusionOk="0">
                  <a:moveTo>
                    <a:pt x="0" y="1"/>
                  </a:moveTo>
                  <a:lnTo>
                    <a:pt x="0" y="2656"/>
                  </a:lnTo>
                  <a:lnTo>
                    <a:pt x="236" y="265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p:cNvSpPr/>
            <p:nvPr/>
          </p:nvSpPr>
          <p:spPr>
            <a:xfrm>
              <a:off x="4789388"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0"/>
            <p:cNvSpPr/>
            <p:nvPr/>
          </p:nvSpPr>
          <p:spPr>
            <a:xfrm>
              <a:off x="4835662" y="3637864"/>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0"/>
            <p:cNvSpPr/>
            <p:nvPr/>
          </p:nvSpPr>
          <p:spPr>
            <a:xfrm>
              <a:off x="4893938"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0"/>
            <p:cNvSpPr/>
            <p:nvPr/>
          </p:nvSpPr>
          <p:spPr>
            <a:xfrm>
              <a:off x="4957278" y="3637864"/>
              <a:ext cx="16372" cy="184260"/>
            </a:xfrm>
            <a:custGeom>
              <a:avLst/>
              <a:gdLst/>
              <a:ahLst/>
              <a:cxnLst/>
              <a:rect l="l" t="t" r="r" b="b"/>
              <a:pathLst>
                <a:path w="236" h="2656" extrusionOk="0">
                  <a:moveTo>
                    <a:pt x="0" y="1"/>
                  </a:moveTo>
                  <a:lnTo>
                    <a:pt x="0" y="2656"/>
                  </a:lnTo>
                  <a:lnTo>
                    <a:pt x="236" y="2656"/>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0"/>
            <p:cNvSpPr/>
            <p:nvPr/>
          </p:nvSpPr>
          <p:spPr>
            <a:xfrm>
              <a:off x="5026931" y="3637864"/>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p:cNvSpPr/>
            <p:nvPr/>
          </p:nvSpPr>
          <p:spPr>
            <a:xfrm>
              <a:off x="4741033" y="3619410"/>
              <a:ext cx="664335" cy="101010"/>
            </a:xfrm>
            <a:custGeom>
              <a:avLst/>
              <a:gdLst/>
              <a:ahLst/>
              <a:cxnLst/>
              <a:rect l="l" t="t" r="r" b="b"/>
              <a:pathLst>
                <a:path w="9576" h="1456" extrusionOk="0">
                  <a:moveTo>
                    <a:pt x="4788" y="0"/>
                  </a:moveTo>
                  <a:cubicBezTo>
                    <a:pt x="2154" y="0"/>
                    <a:pt x="1" y="328"/>
                    <a:pt x="1" y="728"/>
                  </a:cubicBezTo>
                  <a:cubicBezTo>
                    <a:pt x="1" y="1128"/>
                    <a:pt x="2143" y="1456"/>
                    <a:pt x="4788" y="1456"/>
                  </a:cubicBezTo>
                  <a:cubicBezTo>
                    <a:pt x="7433" y="1456"/>
                    <a:pt x="9576" y="1128"/>
                    <a:pt x="9576" y="728"/>
                  </a:cubicBezTo>
                  <a:cubicBezTo>
                    <a:pt x="9576" y="328"/>
                    <a:pt x="743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p:cNvSpPr/>
            <p:nvPr/>
          </p:nvSpPr>
          <p:spPr>
            <a:xfrm>
              <a:off x="4810062" y="3641402"/>
              <a:ext cx="527042" cy="46343"/>
            </a:xfrm>
            <a:custGeom>
              <a:avLst/>
              <a:gdLst/>
              <a:ahLst/>
              <a:cxnLst/>
              <a:rect l="l" t="t" r="r" b="b"/>
              <a:pathLst>
                <a:path w="7597" h="668" extrusionOk="0">
                  <a:moveTo>
                    <a:pt x="3793" y="1"/>
                  </a:moveTo>
                  <a:cubicBezTo>
                    <a:pt x="1702" y="1"/>
                    <a:pt x="0" y="144"/>
                    <a:pt x="0" y="329"/>
                  </a:cubicBezTo>
                  <a:cubicBezTo>
                    <a:pt x="0" y="524"/>
                    <a:pt x="1702" y="667"/>
                    <a:pt x="3793" y="667"/>
                  </a:cubicBezTo>
                  <a:cubicBezTo>
                    <a:pt x="5895" y="667"/>
                    <a:pt x="7596" y="524"/>
                    <a:pt x="7596" y="329"/>
                  </a:cubicBezTo>
                  <a:cubicBezTo>
                    <a:pt x="7596" y="144"/>
                    <a:pt x="5895" y="1"/>
                    <a:pt x="3793"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4809299" y="3641402"/>
              <a:ext cx="527805" cy="29970"/>
            </a:xfrm>
            <a:custGeom>
              <a:avLst/>
              <a:gdLst/>
              <a:ahLst/>
              <a:cxnLst/>
              <a:rect l="l" t="t" r="r" b="b"/>
              <a:pathLst>
                <a:path w="7608" h="432" extrusionOk="0">
                  <a:moveTo>
                    <a:pt x="3794" y="1"/>
                  </a:moveTo>
                  <a:cubicBezTo>
                    <a:pt x="1703" y="1"/>
                    <a:pt x="1" y="144"/>
                    <a:pt x="1" y="329"/>
                  </a:cubicBezTo>
                  <a:cubicBezTo>
                    <a:pt x="1" y="370"/>
                    <a:pt x="52" y="401"/>
                    <a:pt x="165" y="431"/>
                  </a:cubicBezTo>
                  <a:cubicBezTo>
                    <a:pt x="636" y="298"/>
                    <a:pt x="2082" y="196"/>
                    <a:pt x="3804" y="196"/>
                  </a:cubicBezTo>
                  <a:cubicBezTo>
                    <a:pt x="5516" y="196"/>
                    <a:pt x="6962" y="298"/>
                    <a:pt x="7443" y="431"/>
                  </a:cubicBezTo>
                  <a:cubicBezTo>
                    <a:pt x="7546" y="401"/>
                    <a:pt x="7607" y="370"/>
                    <a:pt x="7597" y="329"/>
                  </a:cubicBezTo>
                  <a:cubicBezTo>
                    <a:pt x="7597" y="144"/>
                    <a:pt x="5895" y="1"/>
                    <a:pt x="379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4687683" y="3580282"/>
              <a:ext cx="663641" cy="130217"/>
            </a:xfrm>
            <a:custGeom>
              <a:avLst/>
              <a:gdLst/>
              <a:ahLst/>
              <a:cxnLst/>
              <a:rect l="l" t="t" r="r" b="b"/>
              <a:pathLst>
                <a:path w="9566" h="1877" extrusionOk="0">
                  <a:moveTo>
                    <a:pt x="1" y="0"/>
                  </a:moveTo>
                  <a:lnTo>
                    <a:pt x="1" y="1148"/>
                  </a:lnTo>
                  <a:cubicBezTo>
                    <a:pt x="1" y="1548"/>
                    <a:pt x="2143" y="1876"/>
                    <a:pt x="4778" y="1876"/>
                  </a:cubicBezTo>
                  <a:cubicBezTo>
                    <a:pt x="7423" y="1876"/>
                    <a:pt x="9565" y="1548"/>
                    <a:pt x="9565" y="1148"/>
                  </a:cubicBezTo>
                  <a:lnTo>
                    <a:pt x="9565"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5241026"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0"/>
            <p:cNvSpPr/>
            <p:nvPr/>
          </p:nvSpPr>
          <p:spPr>
            <a:xfrm>
              <a:off x="5182680"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0"/>
            <p:cNvSpPr/>
            <p:nvPr/>
          </p:nvSpPr>
          <p:spPr>
            <a:xfrm>
              <a:off x="5049687"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0"/>
            <p:cNvSpPr/>
            <p:nvPr/>
          </p:nvSpPr>
          <p:spPr>
            <a:xfrm>
              <a:off x="4735345"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0"/>
            <p:cNvSpPr/>
            <p:nvPr/>
          </p:nvSpPr>
          <p:spPr>
            <a:xfrm>
              <a:off x="4781618" y="3546843"/>
              <a:ext cx="15679" cy="183566"/>
            </a:xfrm>
            <a:custGeom>
              <a:avLst/>
              <a:gdLst/>
              <a:ahLst/>
              <a:cxnLst/>
              <a:rect l="l" t="t" r="r" b="b"/>
              <a:pathLst>
                <a:path w="226" h="2646" extrusionOk="0">
                  <a:moveTo>
                    <a:pt x="0" y="0"/>
                  </a:moveTo>
                  <a:lnTo>
                    <a:pt x="0"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0"/>
            <p:cNvSpPr/>
            <p:nvPr/>
          </p:nvSpPr>
          <p:spPr>
            <a:xfrm>
              <a:off x="4839894"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0"/>
            <p:cNvSpPr/>
            <p:nvPr/>
          </p:nvSpPr>
          <p:spPr>
            <a:xfrm>
              <a:off x="4903928" y="3546843"/>
              <a:ext cx="15679" cy="183566"/>
            </a:xfrm>
            <a:custGeom>
              <a:avLst/>
              <a:gdLst/>
              <a:ahLst/>
              <a:cxnLst/>
              <a:rect l="l" t="t" r="r" b="b"/>
              <a:pathLst>
                <a:path w="226" h="2646" extrusionOk="0">
                  <a:moveTo>
                    <a:pt x="0" y="0"/>
                  </a:moveTo>
                  <a:lnTo>
                    <a:pt x="0"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0"/>
            <p:cNvSpPr/>
            <p:nvPr/>
          </p:nvSpPr>
          <p:spPr>
            <a:xfrm>
              <a:off x="4972888" y="3546843"/>
              <a:ext cx="15748" cy="183566"/>
            </a:xfrm>
            <a:custGeom>
              <a:avLst/>
              <a:gdLst/>
              <a:ahLst/>
              <a:cxnLst/>
              <a:rect l="l" t="t" r="r" b="b"/>
              <a:pathLst>
                <a:path w="227" h="2646" extrusionOk="0">
                  <a:moveTo>
                    <a:pt x="1" y="0"/>
                  </a:moveTo>
                  <a:lnTo>
                    <a:pt x="1" y="2645"/>
                  </a:lnTo>
                  <a:lnTo>
                    <a:pt x="226" y="264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4687683" y="3528320"/>
              <a:ext cx="663641" cy="100386"/>
            </a:xfrm>
            <a:custGeom>
              <a:avLst/>
              <a:gdLst/>
              <a:ahLst/>
              <a:cxnLst/>
              <a:rect l="l" t="t" r="r" b="b"/>
              <a:pathLst>
                <a:path w="9566" h="1447" extrusionOk="0">
                  <a:moveTo>
                    <a:pt x="4778" y="1"/>
                  </a:moveTo>
                  <a:cubicBezTo>
                    <a:pt x="2133" y="1"/>
                    <a:pt x="1" y="319"/>
                    <a:pt x="1" y="729"/>
                  </a:cubicBezTo>
                  <a:cubicBezTo>
                    <a:pt x="1" y="1129"/>
                    <a:pt x="2133" y="1446"/>
                    <a:pt x="4778" y="1446"/>
                  </a:cubicBezTo>
                  <a:cubicBezTo>
                    <a:pt x="7423" y="1446"/>
                    <a:pt x="9565" y="1129"/>
                    <a:pt x="9565" y="729"/>
                  </a:cubicBezTo>
                  <a:cubicBezTo>
                    <a:pt x="9565" y="31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4755255" y="3549687"/>
              <a:ext cx="527805" cy="47036"/>
            </a:xfrm>
            <a:custGeom>
              <a:avLst/>
              <a:gdLst/>
              <a:ahLst/>
              <a:cxnLst/>
              <a:rect l="l" t="t" r="r" b="b"/>
              <a:pathLst>
                <a:path w="7608" h="678" extrusionOk="0">
                  <a:moveTo>
                    <a:pt x="3804" y="0"/>
                  </a:moveTo>
                  <a:cubicBezTo>
                    <a:pt x="1702" y="0"/>
                    <a:pt x="1" y="154"/>
                    <a:pt x="1" y="339"/>
                  </a:cubicBezTo>
                  <a:cubicBezTo>
                    <a:pt x="1" y="523"/>
                    <a:pt x="1702" y="677"/>
                    <a:pt x="3804" y="677"/>
                  </a:cubicBezTo>
                  <a:cubicBezTo>
                    <a:pt x="5906" y="677"/>
                    <a:pt x="7607" y="523"/>
                    <a:pt x="7607" y="339"/>
                  </a:cubicBezTo>
                  <a:cubicBezTo>
                    <a:pt x="7607" y="15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4755949" y="3549687"/>
              <a:ext cx="527805" cy="30664"/>
            </a:xfrm>
            <a:custGeom>
              <a:avLst/>
              <a:gdLst/>
              <a:ahLst/>
              <a:cxnLst/>
              <a:rect l="l" t="t" r="r" b="b"/>
              <a:pathLst>
                <a:path w="7608" h="442" extrusionOk="0">
                  <a:moveTo>
                    <a:pt x="3804" y="0"/>
                  </a:moveTo>
                  <a:cubicBezTo>
                    <a:pt x="1703" y="0"/>
                    <a:pt x="1" y="154"/>
                    <a:pt x="1" y="339"/>
                  </a:cubicBezTo>
                  <a:cubicBezTo>
                    <a:pt x="1" y="370"/>
                    <a:pt x="52" y="411"/>
                    <a:pt x="165" y="441"/>
                  </a:cubicBezTo>
                  <a:cubicBezTo>
                    <a:pt x="637" y="298"/>
                    <a:pt x="2082" y="195"/>
                    <a:pt x="3804" y="195"/>
                  </a:cubicBezTo>
                  <a:cubicBezTo>
                    <a:pt x="5516" y="195"/>
                    <a:pt x="6962" y="298"/>
                    <a:pt x="7444" y="441"/>
                  </a:cubicBezTo>
                  <a:cubicBezTo>
                    <a:pt x="7536" y="411"/>
                    <a:pt x="7597" y="370"/>
                    <a:pt x="7608" y="339"/>
                  </a:cubicBezTo>
                  <a:cubicBezTo>
                    <a:pt x="7608"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4664234" y="3487804"/>
              <a:ext cx="663641" cy="130217"/>
            </a:xfrm>
            <a:custGeom>
              <a:avLst/>
              <a:gdLst/>
              <a:ahLst/>
              <a:cxnLst/>
              <a:rect l="l" t="t" r="r" b="b"/>
              <a:pathLst>
                <a:path w="9566" h="1877" extrusionOk="0">
                  <a:moveTo>
                    <a:pt x="1" y="1"/>
                  </a:moveTo>
                  <a:lnTo>
                    <a:pt x="1" y="1149"/>
                  </a:lnTo>
                  <a:cubicBezTo>
                    <a:pt x="1" y="1549"/>
                    <a:pt x="2143" y="1877"/>
                    <a:pt x="4778" y="1877"/>
                  </a:cubicBezTo>
                  <a:cubicBezTo>
                    <a:pt x="7423" y="1877"/>
                    <a:pt x="9565" y="1549"/>
                    <a:pt x="9565" y="1149"/>
                  </a:cubicBezTo>
                  <a:lnTo>
                    <a:pt x="9565"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0"/>
            <p:cNvSpPr/>
            <p:nvPr/>
          </p:nvSpPr>
          <p:spPr>
            <a:xfrm>
              <a:off x="5217577"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0"/>
            <p:cNvSpPr/>
            <p:nvPr/>
          </p:nvSpPr>
          <p:spPr>
            <a:xfrm>
              <a:off x="5159231"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0"/>
            <p:cNvSpPr/>
            <p:nvPr/>
          </p:nvSpPr>
          <p:spPr>
            <a:xfrm>
              <a:off x="5095961"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0"/>
            <p:cNvSpPr/>
            <p:nvPr/>
          </p:nvSpPr>
          <p:spPr>
            <a:xfrm>
              <a:off x="5026238"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0"/>
            <p:cNvSpPr/>
            <p:nvPr/>
          </p:nvSpPr>
          <p:spPr>
            <a:xfrm>
              <a:off x="4442780" y="36067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0"/>
            <p:cNvSpPr/>
            <p:nvPr/>
          </p:nvSpPr>
          <p:spPr>
            <a:xfrm>
              <a:off x="4483295" y="36067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0"/>
            <p:cNvSpPr/>
            <p:nvPr/>
          </p:nvSpPr>
          <p:spPr>
            <a:xfrm>
              <a:off x="4758863"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0"/>
            <p:cNvSpPr/>
            <p:nvPr/>
          </p:nvSpPr>
          <p:spPr>
            <a:xfrm>
              <a:off x="4816445"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0"/>
            <p:cNvSpPr/>
            <p:nvPr/>
          </p:nvSpPr>
          <p:spPr>
            <a:xfrm>
              <a:off x="4880479" y="3454365"/>
              <a:ext cx="15679" cy="184260"/>
            </a:xfrm>
            <a:custGeom>
              <a:avLst/>
              <a:gdLst/>
              <a:ahLst/>
              <a:cxnLst/>
              <a:rect l="l" t="t" r="r" b="b"/>
              <a:pathLst>
                <a:path w="226" h="2656"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0"/>
            <p:cNvSpPr/>
            <p:nvPr/>
          </p:nvSpPr>
          <p:spPr>
            <a:xfrm>
              <a:off x="4950132" y="3454365"/>
              <a:ext cx="15748" cy="184260"/>
            </a:xfrm>
            <a:custGeom>
              <a:avLst/>
              <a:gdLst/>
              <a:ahLst/>
              <a:cxnLst/>
              <a:rect l="l" t="t" r="r" b="b"/>
              <a:pathLst>
                <a:path w="227" h="2656"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0"/>
            <p:cNvSpPr/>
            <p:nvPr/>
          </p:nvSpPr>
          <p:spPr>
            <a:xfrm>
              <a:off x="4664234" y="3435911"/>
              <a:ext cx="663641" cy="101010"/>
            </a:xfrm>
            <a:custGeom>
              <a:avLst/>
              <a:gdLst/>
              <a:ahLst/>
              <a:cxnLst/>
              <a:rect l="l" t="t" r="r" b="b"/>
              <a:pathLst>
                <a:path w="9566" h="1456" extrusionOk="0">
                  <a:moveTo>
                    <a:pt x="4778" y="0"/>
                  </a:moveTo>
                  <a:cubicBezTo>
                    <a:pt x="2143" y="0"/>
                    <a:pt x="1" y="328"/>
                    <a:pt x="1" y="728"/>
                  </a:cubicBezTo>
                  <a:cubicBezTo>
                    <a:pt x="1" y="1128"/>
                    <a:pt x="2143" y="1456"/>
                    <a:pt x="4778" y="1456"/>
                  </a:cubicBezTo>
                  <a:cubicBezTo>
                    <a:pt x="7423" y="1456"/>
                    <a:pt x="9565" y="1128"/>
                    <a:pt x="9565" y="728"/>
                  </a:cubicBezTo>
                  <a:cubicBezTo>
                    <a:pt x="9565" y="32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0"/>
            <p:cNvSpPr/>
            <p:nvPr/>
          </p:nvSpPr>
          <p:spPr>
            <a:xfrm>
              <a:off x="4731806" y="3457209"/>
              <a:ext cx="527805" cy="47036"/>
            </a:xfrm>
            <a:custGeom>
              <a:avLst/>
              <a:gdLst/>
              <a:ahLst/>
              <a:cxnLst/>
              <a:rect l="l" t="t" r="r" b="b"/>
              <a:pathLst>
                <a:path w="7608" h="678" extrusionOk="0">
                  <a:moveTo>
                    <a:pt x="3804" y="1"/>
                  </a:moveTo>
                  <a:cubicBezTo>
                    <a:pt x="1702" y="1"/>
                    <a:pt x="0" y="155"/>
                    <a:pt x="0" y="339"/>
                  </a:cubicBezTo>
                  <a:cubicBezTo>
                    <a:pt x="0" y="524"/>
                    <a:pt x="1702" y="677"/>
                    <a:pt x="3804" y="677"/>
                  </a:cubicBezTo>
                  <a:cubicBezTo>
                    <a:pt x="5905" y="677"/>
                    <a:pt x="7607" y="524"/>
                    <a:pt x="7607" y="339"/>
                  </a:cubicBezTo>
                  <a:cubicBezTo>
                    <a:pt x="7607" y="155"/>
                    <a:pt x="590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0"/>
            <p:cNvSpPr/>
            <p:nvPr/>
          </p:nvSpPr>
          <p:spPr>
            <a:xfrm>
              <a:off x="4731806" y="3457209"/>
              <a:ext cx="527805" cy="30664"/>
            </a:xfrm>
            <a:custGeom>
              <a:avLst/>
              <a:gdLst/>
              <a:ahLst/>
              <a:cxnLst/>
              <a:rect l="l" t="t" r="r" b="b"/>
              <a:pathLst>
                <a:path w="7608" h="442" extrusionOk="0">
                  <a:moveTo>
                    <a:pt x="3804" y="1"/>
                  </a:moveTo>
                  <a:cubicBezTo>
                    <a:pt x="1702" y="1"/>
                    <a:pt x="0" y="155"/>
                    <a:pt x="0" y="339"/>
                  </a:cubicBezTo>
                  <a:cubicBezTo>
                    <a:pt x="0" y="380"/>
                    <a:pt x="62" y="411"/>
                    <a:pt x="164" y="442"/>
                  </a:cubicBezTo>
                  <a:cubicBezTo>
                    <a:pt x="646" y="298"/>
                    <a:pt x="2092" y="196"/>
                    <a:pt x="3804" y="196"/>
                  </a:cubicBezTo>
                  <a:cubicBezTo>
                    <a:pt x="5526" y="196"/>
                    <a:pt x="6971" y="298"/>
                    <a:pt x="7443" y="442"/>
                  </a:cubicBezTo>
                  <a:cubicBezTo>
                    <a:pt x="7556" y="411"/>
                    <a:pt x="7607" y="380"/>
                    <a:pt x="7607" y="339"/>
                  </a:cubicBezTo>
                  <a:cubicBezTo>
                    <a:pt x="7607" y="155"/>
                    <a:pt x="5905"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4743184" y="3396783"/>
              <a:ext cx="663641" cy="130217"/>
            </a:xfrm>
            <a:custGeom>
              <a:avLst/>
              <a:gdLst/>
              <a:ahLst/>
              <a:cxnLst/>
              <a:rect l="l" t="t" r="r" b="b"/>
              <a:pathLst>
                <a:path w="9566" h="1877" extrusionOk="0">
                  <a:moveTo>
                    <a:pt x="0" y="0"/>
                  </a:moveTo>
                  <a:lnTo>
                    <a:pt x="0" y="1149"/>
                  </a:lnTo>
                  <a:cubicBezTo>
                    <a:pt x="0" y="1548"/>
                    <a:pt x="2143" y="1876"/>
                    <a:pt x="4788" y="1876"/>
                  </a:cubicBezTo>
                  <a:cubicBezTo>
                    <a:pt x="7423" y="1876"/>
                    <a:pt x="9565" y="1548"/>
                    <a:pt x="9565" y="1149"/>
                  </a:cubicBezTo>
                  <a:lnTo>
                    <a:pt x="9565"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5238875"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5174910" y="3363344"/>
              <a:ext cx="15679" cy="183566"/>
            </a:xfrm>
            <a:custGeom>
              <a:avLst/>
              <a:gdLst/>
              <a:ahLst/>
              <a:cxnLst/>
              <a:rect l="l" t="t" r="r" b="b"/>
              <a:pathLst>
                <a:path w="226" h="2646" extrusionOk="0">
                  <a:moveTo>
                    <a:pt x="0" y="1"/>
                  </a:moveTo>
                  <a:lnTo>
                    <a:pt x="0"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4750260" y="3363344"/>
              <a:ext cx="15748" cy="183566"/>
            </a:xfrm>
            <a:custGeom>
              <a:avLst/>
              <a:gdLst/>
              <a:ahLst/>
              <a:cxnLst/>
              <a:rect l="l" t="t" r="r" b="b"/>
              <a:pathLst>
                <a:path w="227" h="2646" extrusionOk="0">
                  <a:moveTo>
                    <a:pt x="1" y="1"/>
                  </a:moveTo>
                  <a:lnTo>
                    <a:pt x="1" y="2645"/>
                  </a:lnTo>
                  <a:lnTo>
                    <a:pt x="227" y="2645"/>
                  </a:lnTo>
                  <a:lnTo>
                    <a:pt x="227"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4790845" y="3363344"/>
              <a:ext cx="16442" cy="183566"/>
            </a:xfrm>
            <a:custGeom>
              <a:avLst/>
              <a:gdLst/>
              <a:ahLst/>
              <a:cxnLst/>
              <a:rect l="l" t="t" r="r" b="b"/>
              <a:pathLst>
                <a:path w="237" h="2646" extrusionOk="0">
                  <a:moveTo>
                    <a:pt x="0" y="1"/>
                  </a:moveTo>
                  <a:lnTo>
                    <a:pt x="0" y="2645"/>
                  </a:lnTo>
                  <a:lnTo>
                    <a:pt x="236" y="2645"/>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4837743"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4895395" y="3363344"/>
              <a:ext cx="16442" cy="183566"/>
            </a:xfrm>
            <a:custGeom>
              <a:avLst/>
              <a:gdLst/>
              <a:ahLst/>
              <a:cxnLst/>
              <a:rect l="l" t="t" r="r" b="b"/>
              <a:pathLst>
                <a:path w="237" h="2646" extrusionOk="0">
                  <a:moveTo>
                    <a:pt x="0" y="1"/>
                  </a:moveTo>
                  <a:lnTo>
                    <a:pt x="0" y="2645"/>
                  </a:lnTo>
                  <a:lnTo>
                    <a:pt x="236" y="2645"/>
                  </a:lnTo>
                  <a:lnTo>
                    <a:pt x="23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4959359"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5029082" y="3363344"/>
              <a:ext cx="15748" cy="183566"/>
            </a:xfrm>
            <a:custGeom>
              <a:avLst/>
              <a:gdLst/>
              <a:ahLst/>
              <a:cxnLst/>
              <a:rect l="l" t="t" r="r" b="b"/>
              <a:pathLst>
                <a:path w="227" h="2646" extrusionOk="0">
                  <a:moveTo>
                    <a:pt x="1" y="1"/>
                  </a:moveTo>
                  <a:lnTo>
                    <a:pt x="1" y="2645"/>
                  </a:lnTo>
                  <a:lnTo>
                    <a:pt x="226" y="2645"/>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4743184" y="3344890"/>
              <a:ext cx="663641" cy="100316"/>
            </a:xfrm>
            <a:custGeom>
              <a:avLst/>
              <a:gdLst/>
              <a:ahLst/>
              <a:cxnLst/>
              <a:rect l="l" t="t" r="r" b="b"/>
              <a:pathLst>
                <a:path w="9566" h="1446" extrusionOk="0">
                  <a:moveTo>
                    <a:pt x="4788" y="0"/>
                  </a:moveTo>
                  <a:cubicBezTo>
                    <a:pt x="2143" y="0"/>
                    <a:pt x="0" y="318"/>
                    <a:pt x="0" y="728"/>
                  </a:cubicBezTo>
                  <a:cubicBezTo>
                    <a:pt x="0" y="1128"/>
                    <a:pt x="2143" y="1446"/>
                    <a:pt x="4788" y="1446"/>
                  </a:cubicBezTo>
                  <a:cubicBezTo>
                    <a:pt x="7423" y="1446"/>
                    <a:pt x="9565" y="1128"/>
                    <a:pt x="9565" y="728"/>
                  </a:cubicBezTo>
                  <a:cubicBezTo>
                    <a:pt x="9565" y="31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4811450" y="3366188"/>
              <a:ext cx="527805" cy="47036"/>
            </a:xfrm>
            <a:custGeom>
              <a:avLst/>
              <a:gdLst/>
              <a:ahLst/>
              <a:cxnLst/>
              <a:rect l="l" t="t" r="r" b="b"/>
              <a:pathLst>
                <a:path w="7608" h="678" extrusionOk="0">
                  <a:moveTo>
                    <a:pt x="3804" y="1"/>
                  </a:moveTo>
                  <a:cubicBezTo>
                    <a:pt x="1702" y="1"/>
                    <a:pt x="1" y="154"/>
                    <a:pt x="1" y="339"/>
                  </a:cubicBezTo>
                  <a:cubicBezTo>
                    <a:pt x="1" y="523"/>
                    <a:pt x="1702" y="677"/>
                    <a:pt x="3804" y="677"/>
                  </a:cubicBezTo>
                  <a:cubicBezTo>
                    <a:pt x="5905" y="677"/>
                    <a:pt x="7607" y="523"/>
                    <a:pt x="7607" y="339"/>
                  </a:cubicBezTo>
                  <a:cubicBezTo>
                    <a:pt x="7607" y="154"/>
                    <a:pt x="5895" y="1"/>
                    <a:pt x="380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4811450" y="3366188"/>
              <a:ext cx="527805" cy="30664"/>
            </a:xfrm>
            <a:custGeom>
              <a:avLst/>
              <a:gdLst/>
              <a:ahLst/>
              <a:cxnLst/>
              <a:rect l="l" t="t" r="r" b="b"/>
              <a:pathLst>
                <a:path w="7608" h="442" extrusionOk="0">
                  <a:moveTo>
                    <a:pt x="3804" y="1"/>
                  </a:moveTo>
                  <a:cubicBezTo>
                    <a:pt x="1702" y="1"/>
                    <a:pt x="1" y="154"/>
                    <a:pt x="1" y="339"/>
                  </a:cubicBezTo>
                  <a:cubicBezTo>
                    <a:pt x="1" y="370"/>
                    <a:pt x="52" y="400"/>
                    <a:pt x="165" y="441"/>
                  </a:cubicBezTo>
                  <a:cubicBezTo>
                    <a:pt x="636" y="298"/>
                    <a:pt x="2082" y="195"/>
                    <a:pt x="3804" y="195"/>
                  </a:cubicBezTo>
                  <a:cubicBezTo>
                    <a:pt x="5516" y="195"/>
                    <a:pt x="6961" y="298"/>
                    <a:pt x="7443" y="441"/>
                  </a:cubicBezTo>
                  <a:cubicBezTo>
                    <a:pt x="7546" y="400"/>
                    <a:pt x="7607" y="370"/>
                    <a:pt x="7607" y="339"/>
                  </a:cubicBezTo>
                  <a:cubicBezTo>
                    <a:pt x="7607" y="154"/>
                    <a:pt x="5905"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4679150" y="3304999"/>
              <a:ext cx="664335" cy="130980"/>
            </a:xfrm>
            <a:custGeom>
              <a:avLst/>
              <a:gdLst/>
              <a:ahLst/>
              <a:cxnLst/>
              <a:rect l="l" t="t" r="r" b="b"/>
              <a:pathLst>
                <a:path w="9576" h="1888" extrusionOk="0">
                  <a:moveTo>
                    <a:pt x="1" y="1"/>
                  </a:moveTo>
                  <a:lnTo>
                    <a:pt x="1" y="1159"/>
                  </a:lnTo>
                  <a:cubicBezTo>
                    <a:pt x="1" y="1559"/>
                    <a:pt x="2143" y="1887"/>
                    <a:pt x="4788" y="1887"/>
                  </a:cubicBezTo>
                  <a:cubicBezTo>
                    <a:pt x="7433" y="1887"/>
                    <a:pt x="9576" y="1559"/>
                    <a:pt x="9576" y="1159"/>
                  </a:cubicBezTo>
                  <a:lnTo>
                    <a:pt x="9576"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5279460"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5232492" y="3271629"/>
              <a:ext cx="15748" cy="184260"/>
            </a:xfrm>
            <a:custGeom>
              <a:avLst/>
              <a:gdLst/>
              <a:ahLst/>
              <a:cxnLst/>
              <a:rect l="l" t="t" r="r" b="b"/>
              <a:pathLst>
                <a:path w="227"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4498905" y="3424029"/>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4773779"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4831361" y="3271629"/>
              <a:ext cx="16442" cy="184260"/>
            </a:xfrm>
            <a:custGeom>
              <a:avLst/>
              <a:gdLst/>
              <a:ahLst/>
              <a:cxnLst/>
              <a:rect l="l" t="t" r="r" b="b"/>
              <a:pathLst>
                <a:path w="237" h="2656" extrusionOk="0">
                  <a:moveTo>
                    <a:pt x="1" y="0"/>
                  </a:moveTo>
                  <a:lnTo>
                    <a:pt x="1" y="2655"/>
                  </a:lnTo>
                  <a:lnTo>
                    <a:pt x="236" y="2655"/>
                  </a:lnTo>
                  <a:lnTo>
                    <a:pt x="23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4895395" y="3271629"/>
              <a:ext cx="15679" cy="184260"/>
            </a:xfrm>
            <a:custGeom>
              <a:avLst/>
              <a:gdLst/>
              <a:ahLst/>
              <a:cxnLst/>
              <a:rect l="l" t="t" r="r" b="b"/>
              <a:pathLst>
                <a:path w="226" h="2656" extrusionOk="0">
                  <a:moveTo>
                    <a:pt x="0" y="0"/>
                  </a:moveTo>
                  <a:lnTo>
                    <a:pt x="0"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4965048" y="3271629"/>
              <a:ext cx="15748" cy="184260"/>
            </a:xfrm>
            <a:custGeom>
              <a:avLst/>
              <a:gdLst/>
              <a:ahLst/>
              <a:cxnLst/>
              <a:rect l="l" t="t" r="r" b="b"/>
              <a:pathLst>
                <a:path w="227" h="2656" extrusionOk="0">
                  <a:moveTo>
                    <a:pt x="1" y="0"/>
                  </a:moveTo>
                  <a:lnTo>
                    <a:pt x="1" y="2655"/>
                  </a:lnTo>
                  <a:lnTo>
                    <a:pt x="226" y="2655"/>
                  </a:lnTo>
                  <a:lnTo>
                    <a:pt x="226" y="0"/>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4679150" y="3253106"/>
              <a:ext cx="663641" cy="101079"/>
            </a:xfrm>
            <a:custGeom>
              <a:avLst/>
              <a:gdLst/>
              <a:ahLst/>
              <a:cxnLst/>
              <a:rect l="l" t="t" r="r" b="b"/>
              <a:pathLst>
                <a:path w="9566" h="1457" extrusionOk="0">
                  <a:moveTo>
                    <a:pt x="4778" y="1"/>
                  </a:moveTo>
                  <a:cubicBezTo>
                    <a:pt x="2143" y="1"/>
                    <a:pt x="1" y="329"/>
                    <a:pt x="1" y="728"/>
                  </a:cubicBezTo>
                  <a:cubicBezTo>
                    <a:pt x="1" y="1128"/>
                    <a:pt x="2143" y="1456"/>
                    <a:pt x="4778" y="1456"/>
                  </a:cubicBezTo>
                  <a:cubicBezTo>
                    <a:pt x="7423" y="1456"/>
                    <a:pt x="9565" y="1128"/>
                    <a:pt x="9565" y="728"/>
                  </a:cubicBezTo>
                  <a:cubicBezTo>
                    <a:pt x="9565" y="329"/>
                    <a:pt x="7423" y="1"/>
                    <a:pt x="4778"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4747416" y="3275167"/>
              <a:ext cx="527805" cy="46273"/>
            </a:xfrm>
            <a:custGeom>
              <a:avLst/>
              <a:gdLst/>
              <a:ahLst/>
              <a:cxnLst/>
              <a:rect l="l" t="t" r="r" b="b"/>
              <a:pathLst>
                <a:path w="7608" h="667" extrusionOk="0">
                  <a:moveTo>
                    <a:pt x="3804" y="0"/>
                  </a:moveTo>
                  <a:cubicBezTo>
                    <a:pt x="1703" y="0"/>
                    <a:pt x="1" y="144"/>
                    <a:pt x="1" y="339"/>
                  </a:cubicBezTo>
                  <a:cubicBezTo>
                    <a:pt x="1" y="523"/>
                    <a:pt x="1703" y="667"/>
                    <a:pt x="3804" y="667"/>
                  </a:cubicBezTo>
                  <a:cubicBezTo>
                    <a:pt x="5906" y="667"/>
                    <a:pt x="7608" y="523"/>
                    <a:pt x="7608" y="339"/>
                  </a:cubicBezTo>
                  <a:cubicBezTo>
                    <a:pt x="7608" y="144"/>
                    <a:pt x="590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4746722" y="3275167"/>
              <a:ext cx="528499" cy="29901"/>
            </a:xfrm>
            <a:custGeom>
              <a:avLst/>
              <a:gdLst/>
              <a:ahLst/>
              <a:cxnLst/>
              <a:rect l="l" t="t" r="r" b="b"/>
              <a:pathLst>
                <a:path w="7618" h="431" extrusionOk="0">
                  <a:moveTo>
                    <a:pt x="3804" y="0"/>
                  </a:moveTo>
                  <a:cubicBezTo>
                    <a:pt x="1702" y="0"/>
                    <a:pt x="1" y="144"/>
                    <a:pt x="1" y="339"/>
                  </a:cubicBezTo>
                  <a:cubicBezTo>
                    <a:pt x="1" y="369"/>
                    <a:pt x="62" y="400"/>
                    <a:pt x="165" y="431"/>
                  </a:cubicBezTo>
                  <a:cubicBezTo>
                    <a:pt x="636" y="298"/>
                    <a:pt x="2092" y="195"/>
                    <a:pt x="3804" y="195"/>
                  </a:cubicBezTo>
                  <a:cubicBezTo>
                    <a:pt x="5526" y="195"/>
                    <a:pt x="6972" y="298"/>
                    <a:pt x="7443" y="431"/>
                  </a:cubicBezTo>
                  <a:cubicBezTo>
                    <a:pt x="7556" y="400"/>
                    <a:pt x="7618" y="369"/>
                    <a:pt x="7607" y="339"/>
                  </a:cubicBezTo>
                  <a:cubicBezTo>
                    <a:pt x="7607" y="14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4736801" y="3213978"/>
              <a:ext cx="663572" cy="130217"/>
            </a:xfrm>
            <a:custGeom>
              <a:avLst/>
              <a:gdLst/>
              <a:ahLst/>
              <a:cxnLst/>
              <a:rect l="l" t="t" r="r" b="b"/>
              <a:pathLst>
                <a:path w="9565" h="1877" extrusionOk="0">
                  <a:moveTo>
                    <a:pt x="0" y="1"/>
                  </a:moveTo>
                  <a:lnTo>
                    <a:pt x="0" y="1149"/>
                  </a:lnTo>
                  <a:cubicBezTo>
                    <a:pt x="0" y="1549"/>
                    <a:pt x="2143" y="1877"/>
                    <a:pt x="4777" y="1877"/>
                  </a:cubicBezTo>
                  <a:cubicBezTo>
                    <a:pt x="7422" y="1877"/>
                    <a:pt x="9565" y="1549"/>
                    <a:pt x="9565" y="1149"/>
                  </a:cubicBezTo>
                  <a:lnTo>
                    <a:pt x="9565"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5290074" y="3180539"/>
              <a:ext cx="15748" cy="184329"/>
            </a:xfrm>
            <a:custGeom>
              <a:avLst/>
              <a:gdLst/>
              <a:ahLst/>
              <a:cxnLst/>
              <a:rect l="l" t="t" r="r" b="b"/>
              <a:pathLst>
                <a:path w="227" h="2657" extrusionOk="0">
                  <a:moveTo>
                    <a:pt x="1" y="1"/>
                  </a:moveTo>
                  <a:lnTo>
                    <a:pt x="1"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5231799" y="3180539"/>
              <a:ext cx="15679" cy="184329"/>
            </a:xfrm>
            <a:custGeom>
              <a:avLst/>
              <a:gdLst/>
              <a:ahLst/>
              <a:cxnLst/>
              <a:rect l="l" t="t" r="r" b="b"/>
              <a:pathLst>
                <a:path w="226" h="2657" extrusionOk="0">
                  <a:moveTo>
                    <a:pt x="0" y="1"/>
                  </a:moveTo>
                  <a:lnTo>
                    <a:pt x="0" y="2656"/>
                  </a:lnTo>
                  <a:lnTo>
                    <a:pt x="226" y="2656"/>
                  </a:lnTo>
                  <a:lnTo>
                    <a:pt x="226" y="1"/>
                  </a:ln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4736801" y="3162085"/>
              <a:ext cx="663572" cy="101079"/>
            </a:xfrm>
            <a:custGeom>
              <a:avLst/>
              <a:gdLst/>
              <a:ahLst/>
              <a:cxnLst/>
              <a:rect l="l" t="t" r="r" b="b"/>
              <a:pathLst>
                <a:path w="9565" h="1457" extrusionOk="0">
                  <a:moveTo>
                    <a:pt x="4777" y="0"/>
                  </a:moveTo>
                  <a:cubicBezTo>
                    <a:pt x="2143" y="0"/>
                    <a:pt x="0" y="329"/>
                    <a:pt x="0" y="728"/>
                  </a:cubicBezTo>
                  <a:cubicBezTo>
                    <a:pt x="0" y="1128"/>
                    <a:pt x="2143" y="1456"/>
                    <a:pt x="4777" y="1456"/>
                  </a:cubicBezTo>
                  <a:cubicBezTo>
                    <a:pt x="7422" y="1456"/>
                    <a:pt x="9565" y="1128"/>
                    <a:pt x="9565" y="728"/>
                  </a:cubicBezTo>
                  <a:cubicBezTo>
                    <a:pt x="9565" y="329"/>
                    <a:pt x="7422" y="0"/>
                    <a:pt x="4777"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4805067" y="3183383"/>
              <a:ext cx="527042" cy="47036"/>
            </a:xfrm>
            <a:custGeom>
              <a:avLst/>
              <a:gdLst/>
              <a:ahLst/>
              <a:cxnLst/>
              <a:rect l="l" t="t" r="r" b="b"/>
              <a:pathLst>
                <a:path w="7597" h="678" extrusionOk="0">
                  <a:moveTo>
                    <a:pt x="3793" y="1"/>
                  </a:moveTo>
                  <a:cubicBezTo>
                    <a:pt x="1702" y="1"/>
                    <a:pt x="0" y="155"/>
                    <a:pt x="0" y="339"/>
                  </a:cubicBezTo>
                  <a:cubicBezTo>
                    <a:pt x="0" y="524"/>
                    <a:pt x="1702" y="678"/>
                    <a:pt x="3793" y="678"/>
                  </a:cubicBezTo>
                  <a:cubicBezTo>
                    <a:pt x="5895" y="678"/>
                    <a:pt x="7597" y="524"/>
                    <a:pt x="7597" y="339"/>
                  </a:cubicBezTo>
                  <a:cubicBezTo>
                    <a:pt x="7597" y="155"/>
                    <a:pt x="5895" y="1"/>
                    <a:pt x="379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0"/>
            <p:cNvSpPr/>
            <p:nvPr/>
          </p:nvSpPr>
          <p:spPr>
            <a:xfrm>
              <a:off x="4804374" y="3183383"/>
              <a:ext cx="527736" cy="30664"/>
            </a:xfrm>
            <a:custGeom>
              <a:avLst/>
              <a:gdLst/>
              <a:ahLst/>
              <a:cxnLst/>
              <a:rect l="l" t="t" r="r" b="b"/>
              <a:pathLst>
                <a:path w="7607" h="442" extrusionOk="0">
                  <a:moveTo>
                    <a:pt x="3803" y="1"/>
                  </a:moveTo>
                  <a:cubicBezTo>
                    <a:pt x="1702" y="1"/>
                    <a:pt x="0" y="155"/>
                    <a:pt x="0" y="339"/>
                  </a:cubicBezTo>
                  <a:cubicBezTo>
                    <a:pt x="0" y="380"/>
                    <a:pt x="62" y="411"/>
                    <a:pt x="164" y="442"/>
                  </a:cubicBezTo>
                  <a:cubicBezTo>
                    <a:pt x="646" y="298"/>
                    <a:pt x="2091" y="206"/>
                    <a:pt x="3803" y="206"/>
                  </a:cubicBezTo>
                  <a:cubicBezTo>
                    <a:pt x="5526" y="206"/>
                    <a:pt x="6971" y="298"/>
                    <a:pt x="7443" y="442"/>
                  </a:cubicBezTo>
                  <a:cubicBezTo>
                    <a:pt x="7555" y="411"/>
                    <a:pt x="7607" y="380"/>
                    <a:pt x="7607" y="339"/>
                  </a:cubicBezTo>
                  <a:cubicBezTo>
                    <a:pt x="7607" y="155"/>
                    <a:pt x="5905" y="1"/>
                    <a:pt x="3803"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4672074" y="3278706"/>
              <a:ext cx="500055" cy="729270"/>
            </a:xfrm>
            <a:custGeom>
              <a:avLst/>
              <a:gdLst/>
              <a:ahLst/>
              <a:cxnLst/>
              <a:rect l="l" t="t" r="r" b="b"/>
              <a:pathLst>
                <a:path w="7208" h="10512" extrusionOk="0">
                  <a:moveTo>
                    <a:pt x="2338" y="1"/>
                  </a:moveTo>
                  <a:lnTo>
                    <a:pt x="0" y="10191"/>
                  </a:lnTo>
                  <a:lnTo>
                    <a:pt x="923" y="10406"/>
                  </a:lnTo>
                  <a:cubicBezTo>
                    <a:pt x="1228" y="10477"/>
                    <a:pt x="1535" y="10511"/>
                    <a:pt x="1839" y="10511"/>
                  </a:cubicBezTo>
                  <a:cubicBezTo>
                    <a:pt x="3981" y="10511"/>
                    <a:pt x="5987" y="8805"/>
                    <a:pt x="6561" y="6336"/>
                  </a:cubicBezTo>
                  <a:cubicBezTo>
                    <a:pt x="7207" y="3527"/>
                    <a:pt x="5721" y="780"/>
                    <a:pt x="3271" y="216"/>
                  </a:cubicBezTo>
                  <a:lnTo>
                    <a:pt x="2338"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4384025" y="3268577"/>
              <a:ext cx="709151" cy="721361"/>
            </a:xfrm>
            <a:custGeom>
              <a:avLst/>
              <a:gdLst/>
              <a:ahLst/>
              <a:cxnLst/>
              <a:rect l="l" t="t" r="r" b="b"/>
              <a:pathLst>
                <a:path w="10222" h="10398" extrusionOk="0">
                  <a:moveTo>
                    <a:pt x="5369" y="0"/>
                  </a:moveTo>
                  <a:cubicBezTo>
                    <a:pt x="3227" y="0"/>
                    <a:pt x="1222" y="1706"/>
                    <a:pt x="657" y="4176"/>
                  </a:cubicBezTo>
                  <a:cubicBezTo>
                    <a:pt x="0" y="6984"/>
                    <a:pt x="1477" y="9732"/>
                    <a:pt x="3937" y="10296"/>
                  </a:cubicBezTo>
                  <a:cubicBezTo>
                    <a:pt x="4240" y="10365"/>
                    <a:pt x="4543" y="10398"/>
                    <a:pt x="4843" y="10398"/>
                  </a:cubicBezTo>
                  <a:cubicBezTo>
                    <a:pt x="6997" y="10398"/>
                    <a:pt x="9009" y="8691"/>
                    <a:pt x="9575" y="6226"/>
                  </a:cubicBezTo>
                  <a:cubicBezTo>
                    <a:pt x="10221" y="3407"/>
                    <a:pt x="8745" y="670"/>
                    <a:pt x="6285" y="106"/>
                  </a:cubicBezTo>
                  <a:cubicBezTo>
                    <a:pt x="5979" y="34"/>
                    <a:pt x="5673" y="0"/>
                    <a:pt x="5369"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4403242" y="3268577"/>
              <a:ext cx="598914" cy="596972"/>
            </a:xfrm>
            <a:custGeom>
              <a:avLst/>
              <a:gdLst/>
              <a:ahLst/>
              <a:cxnLst/>
              <a:rect l="l" t="t" r="r" b="b"/>
              <a:pathLst>
                <a:path w="8633" h="8605" extrusionOk="0">
                  <a:moveTo>
                    <a:pt x="5099" y="0"/>
                  </a:moveTo>
                  <a:cubicBezTo>
                    <a:pt x="2950" y="0"/>
                    <a:pt x="945" y="1706"/>
                    <a:pt x="380" y="4176"/>
                  </a:cubicBezTo>
                  <a:cubicBezTo>
                    <a:pt x="0" y="5816"/>
                    <a:pt x="349" y="7435"/>
                    <a:pt x="1189" y="8604"/>
                  </a:cubicBezTo>
                  <a:cubicBezTo>
                    <a:pt x="400" y="7343"/>
                    <a:pt x="164" y="5816"/>
                    <a:pt x="513" y="4381"/>
                  </a:cubicBezTo>
                  <a:cubicBezTo>
                    <a:pt x="1078" y="1911"/>
                    <a:pt x="3083" y="205"/>
                    <a:pt x="5232" y="205"/>
                  </a:cubicBezTo>
                  <a:cubicBezTo>
                    <a:pt x="5537" y="205"/>
                    <a:pt x="5844" y="239"/>
                    <a:pt x="6151" y="311"/>
                  </a:cubicBezTo>
                  <a:cubicBezTo>
                    <a:pt x="7156" y="547"/>
                    <a:pt x="8048" y="1151"/>
                    <a:pt x="8632" y="2002"/>
                  </a:cubicBezTo>
                  <a:cubicBezTo>
                    <a:pt x="8048" y="1049"/>
                    <a:pt x="7105" y="362"/>
                    <a:pt x="6018" y="106"/>
                  </a:cubicBezTo>
                  <a:cubicBezTo>
                    <a:pt x="5711" y="34"/>
                    <a:pt x="5404" y="0"/>
                    <a:pt x="5099"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4474352" y="3356892"/>
              <a:ext cx="531343" cy="560619"/>
            </a:xfrm>
            <a:custGeom>
              <a:avLst/>
              <a:gdLst/>
              <a:ahLst/>
              <a:cxnLst/>
              <a:rect l="l" t="t" r="r" b="b"/>
              <a:pathLst>
                <a:path w="7659" h="8081" extrusionOk="0">
                  <a:moveTo>
                    <a:pt x="4100" y="0"/>
                  </a:moveTo>
                  <a:cubicBezTo>
                    <a:pt x="2484" y="0"/>
                    <a:pt x="946" y="1344"/>
                    <a:pt x="503" y="3272"/>
                  </a:cubicBezTo>
                  <a:cubicBezTo>
                    <a:pt x="0" y="5465"/>
                    <a:pt x="1087" y="7577"/>
                    <a:pt x="2922" y="8008"/>
                  </a:cubicBezTo>
                  <a:cubicBezTo>
                    <a:pt x="3136" y="8057"/>
                    <a:pt x="3351" y="8080"/>
                    <a:pt x="3565" y="8080"/>
                  </a:cubicBezTo>
                  <a:cubicBezTo>
                    <a:pt x="5181" y="8080"/>
                    <a:pt x="6712" y="6728"/>
                    <a:pt x="7156" y="4799"/>
                  </a:cubicBezTo>
                  <a:cubicBezTo>
                    <a:pt x="7658" y="2615"/>
                    <a:pt x="6582" y="493"/>
                    <a:pt x="4747" y="73"/>
                  </a:cubicBezTo>
                  <a:cubicBezTo>
                    <a:pt x="4531" y="24"/>
                    <a:pt x="4315" y="0"/>
                    <a:pt x="4100"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4472895" y="3349053"/>
              <a:ext cx="531343" cy="560619"/>
            </a:xfrm>
            <a:custGeom>
              <a:avLst/>
              <a:gdLst/>
              <a:ahLst/>
              <a:cxnLst/>
              <a:rect l="l" t="t" r="r" b="b"/>
              <a:pathLst>
                <a:path w="7659" h="8081" extrusionOk="0">
                  <a:moveTo>
                    <a:pt x="4101" y="0"/>
                  </a:moveTo>
                  <a:cubicBezTo>
                    <a:pt x="2484" y="0"/>
                    <a:pt x="947" y="1345"/>
                    <a:pt x="503" y="3272"/>
                  </a:cubicBezTo>
                  <a:cubicBezTo>
                    <a:pt x="1" y="5466"/>
                    <a:pt x="1088" y="7577"/>
                    <a:pt x="2923" y="8008"/>
                  </a:cubicBezTo>
                  <a:cubicBezTo>
                    <a:pt x="3137" y="8057"/>
                    <a:pt x="3352" y="8081"/>
                    <a:pt x="3566" y="8081"/>
                  </a:cubicBezTo>
                  <a:cubicBezTo>
                    <a:pt x="5181" y="8081"/>
                    <a:pt x="6713" y="6728"/>
                    <a:pt x="7156" y="4799"/>
                  </a:cubicBezTo>
                  <a:cubicBezTo>
                    <a:pt x="7659" y="2616"/>
                    <a:pt x="6582" y="494"/>
                    <a:pt x="4747" y="73"/>
                  </a:cubicBezTo>
                  <a:cubicBezTo>
                    <a:pt x="4532" y="24"/>
                    <a:pt x="4316" y="0"/>
                    <a:pt x="4101"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4472895" y="3354811"/>
              <a:ext cx="325091" cy="554861"/>
            </a:xfrm>
            <a:custGeom>
              <a:avLst/>
              <a:gdLst/>
              <a:ahLst/>
              <a:cxnLst/>
              <a:rect l="l" t="t" r="r" b="b"/>
              <a:pathLst>
                <a:path w="4686" h="7998" extrusionOk="0">
                  <a:moveTo>
                    <a:pt x="3384" y="1"/>
                  </a:moveTo>
                  <a:lnTo>
                    <a:pt x="3384" y="1"/>
                  </a:lnTo>
                  <a:cubicBezTo>
                    <a:pt x="2051" y="329"/>
                    <a:pt x="883" y="1549"/>
                    <a:pt x="503" y="3189"/>
                  </a:cubicBezTo>
                  <a:cubicBezTo>
                    <a:pt x="1" y="5383"/>
                    <a:pt x="1088" y="7494"/>
                    <a:pt x="2923" y="7925"/>
                  </a:cubicBezTo>
                  <a:cubicBezTo>
                    <a:pt x="3136" y="7974"/>
                    <a:pt x="3353" y="7998"/>
                    <a:pt x="3570" y="7998"/>
                  </a:cubicBezTo>
                  <a:cubicBezTo>
                    <a:pt x="3949" y="7998"/>
                    <a:pt x="4328" y="7925"/>
                    <a:pt x="4686" y="7781"/>
                  </a:cubicBezTo>
                  <a:lnTo>
                    <a:pt x="4686" y="7781"/>
                  </a:lnTo>
                  <a:cubicBezTo>
                    <a:pt x="4455" y="7839"/>
                    <a:pt x="4221" y="7867"/>
                    <a:pt x="3988" y="7867"/>
                  </a:cubicBezTo>
                  <a:cubicBezTo>
                    <a:pt x="3765" y="7867"/>
                    <a:pt x="3543" y="7842"/>
                    <a:pt x="3322" y="7792"/>
                  </a:cubicBezTo>
                  <a:cubicBezTo>
                    <a:pt x="1487" y="7371"/>
                    <a:pt x="401" y="5249"/>
                    <a:pt x="903" y="3066"/>
                  </a:cubicBezTo>
                  <a:cubicBezTo>
                    <a:pt x="1252" y="1590"/>
                    <a:pt x="2225" y="462"/>
                    <a:pt x="338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4609497" y="3450064"/>
              <a:ext cx="255369" cy="341256"/>
            </a:xfrm>
            <a:custGeom>
              <a:avLst/>
              <a:gdLst/>
              <a:ahLst/>
              <a:cxnLst/>
              <a:rect l="l" t="t" r="r" b="b"/>
              <a:pathLst>
                <a:path w="3681" h="4919" extrusionOk="0">
                  <a:moveTo>
                    <a:pt x="2258" y="0"/>
                  </a:moveTo>
                  <a:cubicBezTo>
                    <a:pt x="2236" y="0"/>
                    <a:pt x="2213" y="9"/>
                    <a:pt x="2194" y="22"/>
                  </a:cubicBezTo>
                  <a:cubicBezTo>
                    <a:pt x="2153" y="32"/>
                    <a:pt x="2132" y="63"/>
                    <a:pt x="2122" y="104"/>
                  </a:cubicBezTo>
                  <a:lnTo>
                    <a:pt x="1989" y="493"/>
                  </a:lnTo>
                  <a:cubicBezTo>
                    <a:pt x="1951" y="491"/>
                    <a:pt x="1911" y="490"/>
                    <a:pt x="1872" y="490"/>
                  </a:cubicBezTo>
                  <a:cubicBezTo>
                    <a:pt x="1754" y="490"/>
                    <a:pt x="1635" y="501"/>
                    <a:pt x="1528" y="524"/>
                  </a:cubicBezTo>
                  <a:cubicBezTo>
                    <a:pt x="1384" y="555"/>
                    <a:pt x="1251" y="596"/>
                    <a:pt x="1118" y="657"/>
                  </a:cubicBezTo>
                  <a:cubicBezTo>
                    <a:pt x="1015" y="719"/>
                    <a:pt x="913" y="791"/>
                    <a:pt x="820" y="873"/>
                  </a:cubicBezTo>
                  <a:cubicBezTo>
                    <a:pt x="749" y="944"/>
                    <a:pt x="687" y="1037"/>
                    <a:pt x="656" y="1129"/>
                  </a:cubicBezTo>
                  <a:cubicBezTo>
                    <a:pt x="646" y="1160"/>
                    <a:pt x="646" y="1201"/>
                    <a:pt x="656" y="1221"/>
                  </a:cubicBezTo>
                  <a:cubicBezTo>
                    <a:pt x="677" y="1252"/>
                    <a:pt x="697" y="1272"/>
                    <a:pt x="728" y="1283"/>
                  </a:cubicBezTo>
                  <a:lnTo>
                    <a:pt x="1415" y="1498"/>
                  </a:lnTo>
                  <a:cubicBezTo>
                    <a:pt x="1456" y="1508"/>
                    <a:pt x="1497" y="1508"/>
                    <a:pt x="1538" y="1508"/>
                  </a:cubicBezTo>
                  <a:cubicBezTo>
                    <a:pt x="1579" y="1498"/>
                    <a:pt x="1610" y="1488"/>
                    <a:pt x="1651" y="1478"/>
                  </a:cubicBezTo>
                  <a:lnTo>
                    <a:pt x="1712" y="1436"/>
                  </a:lnTo>
                  <a:cubicBezTo>
                    <a:pt x="1753" y="1416"/>
                    <a:pt x="1794" y="1395"/>
                    <a:pt x="1835" y="1395"/>
                  </a:cubicBezTo>
                  <a:cubicBezTo>
                    <a:pt x="1897" y="1375"/>
                    <a:pt x="1948" y="1365"/>
                    <a:pt x="2009" y="1365"/>
                  </a:cubicBezTo>
                  <a:cubicBezTo>
                    <a:pt x="2091" y="1375"/>
                    <a:pt x="2174" y="1385"/>
                    <a:pt x="2256" y="1416"/>
                  </a:cubicBezTo>
                  <a:cubicBezTo>
                    <a:pt x="2317" y="1436"/>
                    <a:pt x="2379" y="1457"/>
                    <a:pt x="2440" y="1488"/>
                  </a:cubicBezTo>
                  <a:cubicBezTo>
                    <a:pt x="2491" y="1508"/>
                    <a:pt x="2543" y="1539"/>
                    <a:pt x="2584" y="1570"/>
                  </a:cubicBezTo>
                  <a:cubicBezTo>
                    <a:pt x="2625" y="1611"/>
                    <a:pt x="2655" y="1642"/>
                    <a:pt x="2676" y="1693"/>
                  </a:cubicBezTo>
                  <a:cubicBezTo>
                    <a:pt x="2696" y="1734"/>
                    <a:pt x="2696" y="1785"/>
                    <a:pt x="2676" y="1836"/>
                  </a:cubicBezTo>
                  <a:cubicBezTo>
                    <a:pt x="2666" y="1888"/>
                    <a:pt x="2635" y="1929"/>
                    <a:pt x="2584" y="1949"/>
                  </a:cubicBezTo>
                  <a:cubicBezTo>
                    <a:pt x="2522" y="1980"/>
                    <a:pt x="2461" y="2000"/>
                    <a:pt x="2389" y="2000"/>
                  </a:cubicBezTo>
                  <a:cubicBezTo>
                    <a:pt x="2276" y="2000"/>
                    <a:pt x="2163" y="2000"/>
                    <a:pt x="2050" y="1990"/>
                  </a:cubicBezTo>
                  <a:cubicBezTo>
                    <a:pt x="1917" y="1980"/>
                    <a:pt x="1743" y="1959"/>
                    <a:pt x="1538" y="1939"/>
                  </a:cubicBezTo>
                  <a:cubicBezTo>
                    <a:pt x="1430" y="1927"/>
                    <a:pt x="1325" y="1922"/>
                    <a:pt x="1220" y="1922"/>
                  </a:cubicBezTo>
                  <a:cubicBezTo>
                    <a:pt x="1146" y="1922"/>
                    <a:pt x="1071" y="1924"/>
                    <a:pt x="995" y="1929"/>
                  </a:cubicBezTo>
                  <a:cubicBezTo>
                    <a:pt x="841" y="1939"/>
                    <a:pt x="697" y="1980"/>
                    <a:pt x="564" y="2041"/>
                  </a:cubicBezTo>
                  <a:cubicBezTo>
                    <a:pt x="441" y="2103"/>
                    <a:pt x="338" y="2185"/>
                    <a:pt x="256" y="2287"/>
                  </a:cubicBezTo>
                  <a:cubicBezTo>
                    <a:pt x="164" y="2410"/>
                    <a:pt x="92" y="2554"/>
                    <a:pt x="51" y="2697"/>
                  </a:cubicBezTo>
                  <a:cubicBezTo>
                    <a:pt x="10" y="2831"/>
                    <a:pt x="0" y="2974"/>
                    <a:pt x="10" y="3118"/>
                  </a:cubicBezTo>
                  <a:cubicBezTo>
                    <a:pt x="31" y="3261"/>
                    <a:pt x="82" y="3395"/>
                    <a:pt x="154" y="3518"/>
                  </a:cubicBezTo>
                  <a:cubicBezTo>
                    <a:pt x="226" y="3651"/>
                    <a:pt x="328" y="3764"/>
                    <a:pt x="441" y="3866"/>
                  </a:cubicBezTo>
                  <a:cubicBezTo>
                    <a:pt x="574" y="3979"/>
                    <a:pt x="718" y="4071"/>
                    <a:pt x="872" y="4143"/>
                  </a:cubicBezTo>
                  <a:lnTo>
                    <a:pt x="759" y="4522"/>
                  </a:lnTo>
                  <a:cubicBezTo>
                    <a:pt x="749" y="4553"/>
                    <a:pt x="749" y="4594"/>
                    <a:pt x="769" y="4625"/>
                  </a:cubicBezTo>
                  <a:cubicBezTo>
                    <a:pt x="790" y="4666"/>
                    <a:pt x="820" y="4696"/>
                    <a:pt x="851" y="4707"/>
                  </a:cubicBezTo>
                  <a:lnTo>
                    <a:pt x="1538" y="4912"/>
                  </a:lnTo>
                  <a:cubicBezTo>
                    <a:pt x="1555" y="4916"/>
                    <a:pt x="1572" y="4918"/>
                    <a:pt x="1588" y="4918"/>
                  </a:cubicBezTo>
                  <a:cubicBezTo>
                    <a:pt x="1611" y="4918"/>
                    <a:pt x="1633" y="4913"/>
                    <a:pt x="1651" y="4901"/>
                  </a:cubicBezTo>
                  <a:cubicBezTo>
                    <a:pt x="1692" y="4881"/>
                    <a:pt x="1712" y="4850"/>
                    <a:pt x="1722" y="4819"/>
                  </a:cubicBezTo>
                  <a:lnTo>
                    <a:pt x="1845" y="4430"/>
                  </a:lnTo>
                  <a:cubicBezTo>
                    <a:pt x="1904" y="4437"/>
                    <a:pt x="1963" y="4441"/>
                    <a:pt x="2023" y="4441"/>
                  </a:cubicBezTo>
                  <a:cubicBezTo>
                    <a:pt x="2132" y="4441"/>
                    <a:pt x="2242" y="4429"/>
                    <a:pt x="2348" y="4409"/>
                  </a:cubicBezTo>
                  <a:cubicBezTo>
                    <a:pt x="2491" y="4379"/>
                    <a:pt x="2635" y="4338"/>
                    <a:pt x="2768" y="4266"/>
                  </a:cubicBezTo>
                  <a:cubicBezTo>
                    <a:pt x="2881" y="4215"/>
                    <a:pt x="2983" y="4133"/>
                    <a:pt x="3076" y="4040"/>
                  </a:cubicBezTo>
                  <a:cubicBezTo>
                    <a:pt x="3158" y="3958"/>
                    <a:pt x="3219" y="3856"/>
                    <a:pt x="3260" y="3743"/>
                  </a:cubicBezTo>
                  <a:cubicBezTo>
                    <a:pt x="3270" y="3712"/>
                    <a:pt x="3270" y="3682"/>
                    <a:pt x="3250" y="3651"/>
                  </a:cubicBezTo>
                  <a:cubicBezTo>
                    <a:pt x="3240" y="3630"/>
                    <a:pt x="3219" y="3610"/>
                    <a:pt x="3188" y="3600"/>
                  </a:cubicBezTo>
                  <a:lnTo>
                    <a:pt x="2502" y="3384"/>
                  </a:lnTo>
                  <a:cubicBezTo>
                    <a:pt x="2473" y="3377"/>
                    <a:pt x="2444" y="3370"/>
                    <a:pt x="2415" y="3370"/>
                  </a:cubicBezTo>
                  <a:cubicBezTo>
                    <a:pt x="2403" y="3370"/>
                    <a:pt x="2391" y="3371"/>
                    <a:pt x="2379" y="3374"/>
                  </a:cubicBezTo>
                  <a:cubicBezTo>
                    <a:pt x="2348" y="3374"/>
                    <a:pt x="2317" y="3384"/>
                    <a:pt x="2276" y="3395"/>
                  </a:cubicBezTo>
                  <a:lnTo>
                    <a:pt x="2194" y="3446"/>
                  </a:lnTo>
                  <a:cubicBezTo>
                    <a:pt x="2153" y="3477"/>
                    <a:pt x="2102" y="3497"/>
                    <a:pt x="2050" y="3507"/>
                  </a:cubicBezTo>
                  <a:cubicBezTo>
                    <a:pt x="1989" y="3528"/>
                    <a:pt x="1917" y="3538"/>
                    <a:pt x="1856" y="3538"/>
                  </a:cubicBezTo>
                  <a:cubicBezTo>
                    <a:pt x="1753" y="3538"/>
                    <a:pt x="1661" y="3528"/>
                    <a:pt x="1579" y="3497"/>
                  </a:cubicBezTo>
                  <a:cubicBezTo>
                    <a:pt x="1415" y="3456"/>
                    <a:pt x="1271" y="3384"/>
                    <a:pt x="1128" y="3292"/>
                  </a:cubicBezTo>
                  <a:cubicBezTo>
                    <a:pt x="1036" y="3241"/>
                    <a:pt x="984" y="3128"/>
                    <a:pt x="1015" y="3025"/>
                  </a:cubicBezTo>
                  <a:cubicBezTo>
                    <a:pt x="1025" y="2964"/>
                    <a:pt x="1066" y="2923"/>
                    <a:pt x="1118" y="2913"/>
                  </a:cubicBezTo>
                  <a:cubicBezTo>
                    <a:pt x="1185" y="2896"/>
                    <a:pt x="1245" y="2879"/>
                    <a:pt x="1309" y="2879"/>
                  </a:cubicBezTo>
                  <a:cubicBezTo>
                    <a:pt x="1324" y="2879"/>
                    <a:pt x="1338" y="2880"/>
                    <a:pt x="1353" y="2882"/>
                  </a:cubicBezTo>
                  <a:cubicBezTo>
                    <a:pt x="1386" y="2879"/>
                    <a:pt x="1420" y="2878"/>
                    <a:pt x="1454" y="2878"/>
                  </a:cubicBezTo>
                  <a:cubicBezTo>
                    <a:pt x="1547" y="2878"/>
                    <a:pt x="1643" y="2887"/>
                    <a:pt x="1733" y="2902"/>
                  </a:cubicBezTo>
                  <a:cubicBezTo>
                    <a:pt x="1876" y="2913"/>
                    <a:pt x="2061" y="2933"/>
                    <a:pt x="2256" y="2943"/>
                  </a:cubicBezTo>
                  <a:cubicBezTo>
                    <a:pt x="2343" y="2953"/>
                    <a:pt x="2426" y="2957"/>
                    <a:pt x="2505" y="2957"/>
                  </a:cubicBezTo>
                  <a:cubicBezTo>
                    <a:pt x="2775" y="2957"/>
                    <a:pt x="2993" y="2903"/>
                    <a:pt x="3168" y="2800"/>
                  </a:cubicBezTo>
                  <a:cubicBezTo>
                    <a:pt x="3393" y="2656"/>
                    <a:pt x="3568" y="2431"/>
                    <a:pt x="3629" y="2164"/>
                  </a:cubicBezTo>
                  <a:cubicBezTo>
                    <a:pt x="3670" y="2041"/>
                    <a:pt x="3680" y="1918"/>
                    <a:pt x="3670" y="1785"/>
                  </a:cubicBezTo>
                  <a:cubicBezTo>
                    <a:pt x="3660" y="1662"/>
                    <a:pt x="3629" y="1539"/>
                    <a:pt x="3578" y="1416"/>
                  </a:cubicBezTo>
                  <a:cubicBezTo>
                    <a:pt x="3516" y="1293"/>
                    <a:pt x="3434" y="1180"/>
                    <a:pt x="3332" y="1078"/>
                  </a:cubicBezTo>
                  <a:cubicBezTo>
                    <a:pt x="3229" y="965"/>
                    <a:pt x="3096" y="862"/>
                    <a:pt x="2963" y="791"/>
                  </a:cubicBezTo>
                  <a:lnTo>
                    <a:pt x="3086" y="401"/>
                  </a:lnTo>
                  <a:cubicBezTo>
                    <a:pt x="3096" y="360"/>
                    <a:pt x="3086" y="319"/>
                    <a:pt x="3076" y="288"/>
                  </a:cubicBezTo>
                  <a:cubicBezTo>
                    <a:pt x="3055" y="258"/>
                    <a:pt x="3024" y="227"/>
                    <a:pt x="2983" y="217"/>
                  </a:cubicBezTo>
                  <a:lnTo>
                    <a:pt x="2297" y="12"/>
                  </a:lnTo>
                  <a:cubicBezTo>
                    <a:pt x="2285" y="4"/>
                    <a:pt x="2272" y="0"/>
                    <a:pt x="225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4601657" y="3443265"/>
              <a:ext cx="256063" cy="341464"/>
            </a:xfrm>
            <a:custGeom>
              <a:avLst/>
              <a:gdLst/>
              <a:ahLst/>
              <a:cxnLst/>
              <a:rect l="l" t="t" r="r" b="b"/>
              <a:pathLst>
                <a:path w="3691" h="4922" extrusionOk="0">
                  <a:moveTo>
                    <a:pt x="2257" y="0"/>
                  </a:moveTo>
                  <a:cubicBezTo>
                    <a:pt x="2234" y="0"/>
                    <a:pt x="2212" y="5"/>
                    <a:pt x="2194" y="17"/>
                  </a:cubicBezTo>
                  <a:cubicBezTo>
                    <a:pt x="2153" y="38"/>
                    <a:pt x="2133" y="69"/>
                    <a:pt x="2122" y="110"/>
                  </a:cubicBezTo>
                  <a:lnTo>
                    <a:pt x="1999" y="489"/>
                  </a:lnTo>
                  <a:cubicBezTo>
                    <a:pt x="1961" y="486"/>
                    <a:pt x="1922" y="485"/>
                    <a:pt x="1883" y="485"/>
                  </a:cubicBezTo>
                  <a:cubicBezTo>
                    <a:pt x="1764" y="485"/>
                    <a:pt x="1643" y="497"/>
                    <a:pt x="1528" y="520"/>
                  </a:cubicBezTo>
                  <a:cubicBezTo>
                    <a:pt x="1384" y="550"/>
                    <a:pt x="1251" y="602"/>
                    <a:pt x="1128" y="663"/>
                  </a:cubicBezTo>
                  <a:cubicBezTo>
                    <a:pt x="1015" y="725"/>
                    <a:pt x="913" y="796"/>
                    <a:pt x="821" y="878"/>
                  </a:cubicBezTo>
                  <a:cubicBezTo>
                    <a:pt x="749" y="950"/>
                    <a:pt x="687" y="1042"/>
                    <a:pt x="657" y="1135"/>
                  </a:cubicBezTo>
                  <a:cubicBezTo>
                    <a:pt x="646" y="1165"/>
                    <a:pt x="646" y="1196"/>
                    <a:pt x="667" y="1227"/>
                  </a:cubicBezTo>
                  <a:cubicBezTo>
                    <a:pt x="677" y="1258"/>
                    <a:pt x="698" y="1278"/>
                    <a:pt x="728" y="1278"/>
                  </a:cubicBezTo>
                  <a:lnTo>
                    <a:pt x="1415" y="1493"/>
                  </a:lnTo>
                  <a:cubicBezTo>
                    <a:pt x="1444" y="1501"/>
                    <a:pt x="1473" y="1508"/>
                    <a:pt x="1502" y="1508"/>
                  </a:cubicBezTo>
                  <a:cubicBezTo>
                    <a:pt x="1514" y="1508"/>
                    <a:pt x="1526" y="1507"/>
                    <a:pt x="1538" y="1504"/>
                  </a:cubicBezTo>
                  <a:cubicBezTo>
                    <a:pt x="1579" y="1504"/>
                    <a:pt x="1620" y="1493"/>
                    <a:pt x="1651" y="1473"/>
                  </a:cubicBezTo>
                  <a:lnTo>
                    <a:pt x="1723" y="1432"/>
                  </a:lnTo>
                  <a:cubicBezTo>
                    <a:pt x="1753" y="1411"/>
                    <a:pt x="1794" y="1401"/>
                    <a:pt x="1835" y="1391"/>
                  </a:cubicBezTo>
                  <a:cubicBezTo>
                    <a:pt x="1897" y="1381"/>
                    <a:pt x="1958" y="1370"/>
                    <a:pt x="2020" y="1370"/>
                  </a:cubicBezTo>
                  <a:cubicBezTo>
                    <a:pt x="2102" y="1370"/>
                    <a:pt x="2174" y="1391"/>
                    <a:pt x="2256" y="1411"/>
                  </a:cubicBezTo>
                  <a:cubicBezTo>
                    <a:pt x="2317" y="1432"/>
                    <a:pt x="2379" y="1452"/>
                    <a:pt x="2440" y="1483"/>
                  </a:cubicBezTo>
                  <a:cubicBezTo>
                    <a:pt x="2492" y="1514"/>
                    <a:pt x="2543" y="1545"/>
                    <a:pt x="2594" y="1576"/>
                  </a:cubicBezTo>
                  <a:cubicBezTo>
                    <a:pt x="2635" y="1606"/>
                    <a:pt x="2666" y="1647"/>
                    <a:pt x="2686" y="1688"/>
                  </a:cubicBezTo>
                  <a:cubicBezTo>
                    <a:pt x="2697" y="1740"/>
                    <a:pt x="2697" y="1791"/>
                    <a:pt x="2686" y="1832"/>
                  </a:cubicBezTo>
                  <a:cubicBezTo>
                    <a:pt x="2666" y="1883"/>
                    <a:pt x="2635" y="1924"/>
                    <a:pt x="2594" y="1955"/>
                  </a:cubicBezTo>
                  <a:cubicBezTo>
                    <a:pt x="2533" y="1986"/>
                    <a:pt x="2461" y="1996"/>
                    <a:pt x="2399" y="1996"/>
                  </a:cubicBezTo>
                  <a:cubicBezTo>
                    <a:pt x="2366" y="1999"/>
                    <a:pt x="2333" y="2000"/>
                    <a:pt x="2300" y="2000"/>
                  </a:cubicBezTo>
                  <a:cubicBezTo>
                    <a:pt x="2220" y="2000"/>
                    <a:pt x="2141" y="1993"/>
                    <a:pt x="2061" y="1986"/>
                  </a:cubicBezTo>
                  <a:cubicBezTo>
                    <a:pt x="1917" y="1975"/>
                    <a:pt x="1743" y="1965"/>
                    <a:pt x="1548" y="1934"/>
                  </a:cubicBezTo>
                  <a:cubicBezTo>
                    <a:pt x="1442" y="1928"/>
                    <a:pt x="1335" y="1922"/>
                    <a:pt x="1229" y="1922"/>
                  </a:cubicBezTo>
                  <a:cubicBezTo>
                    <a:pt x="1151" y="1922"/>
                    <a:pt x="1073" y="1926"/>
                    <a:pt x="995" y="1934"/>
                  </a:cubicBezTo>
                  <a:cubicBezTo>
                    <a:pt x="851" y="1945"/>
                    <a:pt x="708" y="1986"/>
                    <a:pt x="575" y="2047"/>
                  </a:cubicBezTo>
                  <a:cubicBezTo>
                    <a:pt x="451" y="2098"/>
                    <a:pt x="339" y="2191"/>
                    <a:pt x="257" y="2293"/>
                  </a:cubicBezTo>
                  <a:cubicBezTo>
                    <a:pt x="164" y="2416"/>
                    <a:pt x="103" y="2549"/>
                    <a:pt x="62" y="2693"/>
                  </a:cubicBezTo>
                  <a:cubicBezTo>
                    <a:pt x="11" y="2836"/>
                    <a:pt x="0" y="2980"/>
                    <a:pt x="21" y="3123"/>
                  </a:cubicBezTo>
                  <a:cubicBezTo>
                    <a:pt x="41" y="3267"/>
                    <a:pt x="82" y="3400"/>
                    <a:pt x="154" y="3523"/>
                  </a:cubicBezTo>
                  <a:cubicBezTo>
                    <a:pt x="236" y="3646"/>
                    <a:pt x="328" y="3769"/>
                    <a:pt x="451" y="3872"/>
                  </a:cubicBezTo>
                  <a:cubicBezTo>
                    <a:pt x="575" y="3974"/>
                    <a:pt x="718" y="4077"/>
                    <a:pt x="882" y="4149"/>
                  </a:cubicBezTo>
                  <a:lnTo>
                    <a:pt x="759" y="4518"/>
                  </a:lnTo>
                  <a:cubicBezTo>
                    <a:pt x="749" y="4559"/>
                    <a:pt x="749" y="4600"/>
                    <a:pt x="769" y="4630"/>
                  </a:cubicBezTo>
                  <a:cubicBezTo>
                    <a:pt x="790" y="4661"/>
                    <a:pt x="821" y="4692"/>
                    <a:pt x="862" y="4702"/>
                  </a:cubicBezTo>
                  <a:lnTo>
                    <a:pt x="1548" y="4917"/>
                  </a:lnTo>
                  <a:cubicBezTo>
                    <a:pt x="1557" y="4920"/>
                    <a:pt x="1566" y="4921"/>
                    <a:pt x="1575" y="4921"/>
                  </a:cubicBezTo>
                  <a:cubicBezTo>
                    <a:pt x="1601" y="4921"/>
                    <a:pt x="1631" y="4912"/>
                    <a:pt x="1661" y="4897"/>
                  </a:cubicBezTo>
                  <a:cubicBezTo>
                    <a:pt x="1692" y="4887"/>
                    <a:pt x="1723" y="4856"/>
                    <a:pt x="1733" y="4815"/>
                  </a:cubicBezTo>
                  <a:lnTo>
                    <a:pt x="1846" y="4436"/>
                  </a:lnTo>
                  <a:cubicBezTo>
                    <a:pt x="1889" y="4438"/>
                    <a:pt x="1932" y="4440"/>
                    <a:pt x="1975" y="4440"/>
                  </a:cubicBezTo>
                  <a:cubicBezTo>
                    <a:pt x="2102" y="4440"/>
                    <a:pt x="2225" y="4428"/>
                    <a:pt x="2348" y="4405"/>
                  </a:cubicBezTo>
                  <a:cubicBezTo>
                    <a:pt x="2492" y="4384"/>
                    <a:pt x="2635" y="4333"/>
                    <a:pt x="2768" y="4272"/>
                  </a:cubicBezTo>
                  <a:cubicBezTo>
                    <a:pt x="2891" y="4210"/>
                    <a:pt x="2994" y="4138"/>
                    <a:pt x="3086" y="4046"/>
                  </a:cubicBezTo>
                  <a:cubicBezTo>
                    <a:pt x="3168" y="3954"/>
                    <a:pt x="3230" y="3862"/>
                    <a:pt x="3271" y="3749"/>
                  </a:cubicBezTo>
                  <a:cubicBezTo>
                    <a:pt x="3271" y="3718"/>
                    <a:pt x="3271" y="3687"/>
                    <a:pt x="3260" y="3657"/>
                  </a:cubicBezTo>
                  <a:cubicBezTo>
                    <a:pt x="3240" y="3626"/>
                    <a:pt x="3219" y="3605"/>
                    <a:pt x="3189" y="3595"/>
                  </a:cubicBezTo>
                  <a:lnTo>
                    <a:pt x="2502" y="3390"/>
                  </a:lnTo>
                  <a:cubicBezTo>
                    <a:pt x="2471" y="3370"/>
                    <a:pt x="2430" y="3370"/>
                    <a:pt x="2389" y="3370"/>
                  </a:cubicBezTo>
                  <a:cubicBezTo>
                    <a:pt x="2348" y="3380"/>
                    <a:pt x="2317" y="3390"/>
                    <a:pt x="2287" y="3400"/>
                  </a:cubicBezTo>
                  <a:cubicBezTo>
                    <a:pt x="2266" y="3411"/>
                    <a:pt x="2235" y="3431"/>
                    <a:pt x="2204" y="3452"/>
                  </a:cubicBezTo>
                  <a:cubicBezTo>
                    <a:pt x="2153" y="3472"/>
                    <a:pt x="2112" y="3493"/>
                    <a:pt x="2061" y="3513"/>
                  </a:cubicBezTo>
                  <a:cubicBezTo>
                    <a:pt x="1989" y="3534"/>
                    <a:pt x="1928" y="3544"/>
                    <a:pt x="1856" y="3544"/>
                  </a:cubicBezTo>
                  <a:cubicBezTo>
                    <a:pt x="1764" y="3544"/>
                    <a:pt x="1671" y="3523"/>
                    <a:pt x="1579" y="3503"/>
                  </a:cubicBezTo>
                  <a:cubicBezTo>
                    <a:pt x="1425" y="3452"/>
                    <a:pt x="1272" y="3390"/>
                    <a:pt x="1138" y="3298"/>
                  </a:cubicBezTo>
                  <a:cubicBezTo>
                    <a:pt x="1036" y="3246"/>
                    <a:pt x="985" y="3134"/>
                    <a:pt x="1015" y="3021"/>
                  </a:cubicBezTo>
                  <a:cubicBezTo>
                    <a:pt x="1036" y="2970"/>
                    <a:pt x="1077" y="2929"/>
                    <a:pt x="1128" y="2908"/>
                  </a:cubicBezTo>
                  <a:cubicBezTo>
                    <a:pt x="1200" y="2888"/>
                    <a:pt x="1282" y="2877"/>
                    <a:pt x="1364" y="2877"/>
                  </a:cubicBezTo>
                  <a:cubicBezTo>
                    <a:pt x="1487" y="2877"/>
                    <a:pt x="1610" y="2888"/>
                    <a:pt x="1733" y="2898"/>
                  </a:cubicBezTo>
                  <a:cubicBezTo>
                    <a:pt x="1876" y="2918"/>
                    <a:pt x="2061" y="2929"/>
                    <a:pt x="2266" y="2949"/>
                  </a:cubicBezTo>
                  <a:cubicBezTo>
                    <a:pt x="2345" y="2956"/>
                    <a:pt x="2421" y="2959"/>
                    <a:pt x="2493" y="2959"/>
                  </a:cubicBezTo>
                  <a:cubicBezTo>
                    <a:pt x="2769" y="2959"/>
                    <a:pt x="2998" y="2911"/>
                    <a:pt x="3168" y="2806"/>
                  </a:cubicBezTo>
                  <a:cubicBezTo>
                    <a:pt x="3404" y="2662"/>
                    <a:pt x="3568" y="2426"/>
                    <a:pt x="3640" y="2160"/>
                  </a:cubicBezTo>
                  <a:cubicBezTo>
                    <a:pt x="3670" y="2047"/>
                    <a:pt x="3691" y="1914"/>
                    <a:pt x="3681" y="1791"/>
                  </a:cubicBezTo>
                  <a:cubicBezTo>
                    <a:pt x="3670" y="1658"/>
                    <a:pt x="3629" y="1534"/>
                    <a:pt x="3578" y="1422"/>
                  </a:cubicBezTo>
                  <a:cubicBezTo>
                    <a:pt x="3517" y="1288"/>
                    <a:pt x="3435" y="1176"/>
                    <a:pt x="3342" y="1083"/>
                  </a:cubicBezTo>
                  <a:cubicBezTo>
                    <a:pt x="3230" y="960"/>
                    <a:pt x="3107" y="868"/>
                    <a:pt x="2973" y="786"/>
                  </a:cubicBezTo>
                  <a:lnTo>
                    <a:pt x="3086" y="407"/>
                  </a:lnTo>
                  <a:cubicBezTo>
                    <a:pt x="3096" y="366"/>
                    <a:pt x="3096" y="325"/>
                    <a:pt x="3076" y="294"/>
                  </a:cubicBezTo>
                  <a:cubicBezTo>
                    <a:pt x="3055" y="253"/>
                    <a:pt x="3025" y="233"/>
                    <a:pt x="2994" y="222"/>
                  </a:cubicBezTo>
                  <a:lnTo>
                    <a:pt x="2307" y="7"/>
                  </a:lnTo>
                  <a:cubicBezTo>
                    <a:pt x="2290" y="3"/>
                    <a:pt x="2273" y="0"/>
                    <a:pt x="2257"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5725339" y="3723196"/>
              <a:ext cx="663641" cy="130217"/>
            </a:xfrm>
            <a:custGeom>
              <a:avLst/>
              <a:gdLst/>
              <a:ahLst/>
              <a:cxnLst/>
              <a:rect l="l" t="t" r="r" b="b"/>
              <a:pathLst>
                <a:path w="9566" h="1877" extrusionOk="0">
                  <a:moveTo>
                    <a:pt x="1" y="1"/>
                  </a:moveTo>
                  <a:lnTo>
                    <a:pt x="1" y="1149"/>
                  </a:lnTo>
                  <a:cubicBezTo>
                    <a:pt x="1" y="1549"/>
                    <a:pt x="2143" y="1877"/>
                    <a:pt x="4788" y="1877"/>
                  </a:cubicBezTo>
                  <a:cubicBezTo>
                    <a:pt x="7423" y="1877"/>
                    <a:pt x="9565" y="1549"/>
                    <a:pt x="9565" y="114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5725339" y="3671303"/>
              <a:ext cx="663641" cy="100316"/>
            </a:xfrm>
            <a:custGeom>
              <a:avLst/>
              <a:gdLst/>
              <a:ahLst/>
              <a:cxnLst/>
              <a:rect l="l" t="t" r="r" b="b"/>
              <a:pathLst>
                <a:path w="9566" h="1446" extrusionOk="0">
                  <a:moveTo>
                    <a:pt x="4788" y="0"/>
                  </a:moveTo>
                  <a:cubicBezTo>
                    <a:pt x="2143" y="0"/>
                    <a:pt x="1" y="318"/>
                    <a:pt x="1" y="718"/>
                  </a:cubicBezTo>
                  <a:cubicBezTo>
                    <a:pt x="1" y="1128"/>
                    <a:pt x="2143" y="1446"/>
                    <a:pt x="4778" y="1446"/>
                  </a:cubicBezTo>
                  <a:cubicBezTo>
                    <a:pt x="7423" y="1446"/>
                    <a:pt x="9565" y="1128"/>
                    <a:pt x="9565" y="718"/>
                  </a:cubicBezTo>
                  <a:cubicBezTo>
                    <a:pt x="9565" y="31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5793605" y="3692671"/>
              <a:ext cx="527805" cy="46967"/>
            </a:xfrm>
            <a:custGeom>
              <a:avLst/>
              <a:gdLst/>
              <a:ahLst/>
              <a:cxnLst/>
              <a:rect l="l" t="t" r="r" b="b"/>
              <a:pathLst>
                <a:path w="7608" h="677" extrusionOk="0">
                  <a:moveTo>
                    <a:pt x="3804" y="0"/>
                  </a:moveTo>
                  <a:cubicBezTo>
                    <a:pt x="1703" y="0"/>
                    <a:pt x="1" y="154"/>
                    <a:pt x="1" y="338"/>
                  </a:cubicBezTo>
                  <a:cubicBezTo>
                    <a:pt x="1" y="523"/>
                    <a:pt x="1703" y="677"/>
                    <a:pt x="3804" y="677"/>
                  </a:cubicBezTo>
                  <a:cubicBezTo>
                    <a:pt x="5896" y="677"/>
                    <a:pt x="7608" y="523"/>
                    <a:pt x="7608" y="338"/>
                  </a:cubicBezTo>
                  <a:cubicBezTo>
                    <a:pt x="7608" y="154"/>
                    <a:pt x="5896"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5792911" y="3692671"/>
              <a:ext cx="527805" cy="30594"/>
            </a:xfrm>
            <a:custGeom>
              <a:avLst/>
              <a:gdLst/>
              <a:ahLst/>
              <a:cxnLst/>
              <a:rect l="l" t="t" r="r" b="b"/>
              <a:pathLst>
                <a:path w="7608" h="441" extrusionOk="0">
                  <a:moveTo>
                    <a:pt x="3804" y="0"/>
                  </a:moveTo>
                  <a:cubicBezTo>
                    <a:pt x="1702" y="0"/>
                    <a:pt x="1" y="154"/>
                    <a:pt x="1" y="338"/>
                  </a:cubicBezTo>
                  <a:cubicBezTo>
                    <a:pt x="1" y="369"/>
                    <a:pt x="62" y="410"/>
                    <a:pt x="165" y="441"/>
                  </a:cubicBezTo>
                  <a:cubicBezTo>
                    <a:pt x="636" y="297"/>
                    <a:pt x="2092" y="195"/>
                    <a:pt x="3804" y="195"/>
                  </a:cubicBezTo>
                  <a:cubicBezTo>
                    <a:pt x="5526" y="195"/>
                    <a:pt x="6972" y="297"/>
                    <a:pt x="7443" y="441"/>
                  </a:cubicBezTo>
                  <a:cubicBezTo>
                    <a:pt x="7546" y="410"/>
                    <a:pt x="7607" y="369"/>
                    <a:pt x="7607" y="338"/>
                  </a:cubicBezTo>
                  <a:cubicBezTo>
                    <a:pt x="7607" y="154"/>
                    <a:pt x="5906" y="0"/>
                    <a:pt x="380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5676984" y="3632175"/>
              <a:ext cx="663641" cy="130217"/>
            </a:xfrm>
            <a:custGeom>
              <a:avLst/>
              <a:gdLst/>
              <a:ahLst/>
              <a:cxnLst/>
              <a:rect l="l" t="t" r="r" b="b"/>
              <a:pathLst>
                <a:path w="9566" h="1877" extrusionOk="0">
                  <a:moveTo>
                    <a:pt x="1" y="1"/>
                  </a:moveTo>
                  <a:lnTo>
                    <a:pt x="1" y="1159"/>
                  </a:lnTo>
                  <a:cubicBezTo>
                    <a:pt x="1" y="1559"/>
                    <a:pt x="2143" y="1877"/>
                    <a:pt x="4788" y="1877"/>
                  </a:cubicBezTo>
                  <a:cubicBezTo>
                    <a:pt x="7423" y="1877"/>
                    <a:pt x="9565" y="1559"/>
                    <a:pt x="9565" y="1159"/>
                  </a:cubicBezTo>
                  <a:lnTo>
                    <a:pt x="9565" y="1"/>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5676984" y="3580282"/>
              <a:ext cx="663641" cy="101079"/>
            </a:xfrm>
            <a:custGeom>
              <a:avLst/>
              <a:gdLst/>
              <a:ahLst/>
              <a:cxnLst/>
              <a:rect l="l" t="t" r="r" b="b"/>
              <a:pathLst>
                <a:path w="9566" h="1457" extrusionOk="0">
                  <a:moveTo>
                    <a:pt x="4788" y="0"/>
                  </a:moveTo>
                  <a:cubicBezTo>
                    <a:pt x="2143" y="0"/>
                    <a:pt x="1" y="328"/>
                    <a:pt x="1" y="728"/>
                  </a:cubicBezTo>
                  <a:cubicBezTo>
                    <a:pt x="1" y="1128"/>
                    <a:pt x="2143" y="1456"/>
                    <a:pt x="4788" y="1456"/>
                  </a:cubicBezTo>
                  <a:cubicBezTo>
                    <a:pt x="7423" y="1456"/>
                    <a:pt x="9565" y="1128"/>
                    <a:pt x="9565" y="728"/>
                  </a:cubicBezTo>
                  <a:cubicBezTo>
                    <a:pt x="9565" y="328"/>
                    <a:pt x="7423" y="0"/>
                    <a:pt x="478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5745250" y="3602343"/>
              <a:ext cx="527111" cy="46273"/>
            </a:xfrm>
            <a:custGeom>
              <a:avLst/>
              <a:gdLst/>
              <a:ahLst/>
              <a:cxnLst/>
              <a:rect l="l" t="t" r="r" b="b"/>
              <a:pathLst>
                <a:path w="7598" h="667" extrusionOk="0">
                  <a:moveTo>
                    <a:pt x="3804" y="0"/>
                  </a:moveTo>
                  <a:cubicBezTo>
                    <a:pt x="1703" y="0"/>
                    <a:pt x="1" y="144"/>
                    <a:pt x="1" y="338"/>
                  </a:cubicBezTo>
                  <a:cubicBezTo>
                    <a:pt x="1" y="523"/>
                    <a:pt x="1703" y="666"/>
                    <a:pt x="3804" y="666"/>
                  </a:cubicBezTo>
                  <a:cubicBezTo>
                    <a:pt x="5895" y="666"/>
                    <a:pt x="7597" y="523"/>
                    <a:pt x="7597" y="338"/>
                  </a:cubicBezTo>
                  <a:cubicBezTo>
                    <a:pt x="7597" y="144"/>
                    <a:pt x="5895" y="0"/>
                    <a:pt x="3804"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5745250" y="3602343"/>
              <a:ext cx="527111" cy="29901"/>
            </a:xfrm>
            <a:custGeom>
              <a:avLst/>
              <a:gdLst/>
              <a:ahLst/>
              <a:cxnLst/>
              <a:rect l="l" t="t" r="r" b="b"/>
              <a:pathLst>
                <a:path w="7598" h="431" extrusionOk="0">
                  <a:moveTo>
                    <a:pt x="3794" y="0"/>
                  </a:moveTo>
                  <a:cubicBezTo>
                    <a:pt x="1703" y="0"/>
                    <a:pt x="1" y="144"/>
                    <a:pt x="1" y="338"/>
                  </a:cubicBezTo>
                  <a:cubicBezTo>
                    <a:pt x="1" y="369"/>
                    <a:pt x="52" y="400"/>
                    <a:pt x="165" y="431"/>
                  </a:cubicBezTo>
                  <a:cubicBezTo>
                    <a:pt x="636" y="297"/>
                    <a:pt x="2082" y="195"/>
                    <a:pt x="3804" y="195"/>
                  </a:cubicBezTo>
                  <a:cubicBezTo>
                    <a:pt x="5516" y="195"/>
                    <a:pt x="6962" y="297"/>
                    <a:pt x="7443" y="431"/>
                  </a:cubicBezTo>
                  <a:cubicBezTo>
                    <a:pt x="7546" y="400"/>
                    <a:pt x="7597" y="369"/>
                    <a:pt x="7597" y="338"/>
                  </a:cubicBezTo>
                  <a:cubicBezTo>
                    <a:pt x="7597" y="144"/>
                    <a:pt x="5895" y="0"/>
                    <a:pt x="3794"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5731028" y="3541154"/>
              <a:ext cx="663641" cy="130217"/>
            </a:xfrm>
            <a:custGeom>
              <a:avLst/>
              <a:gdLst/>
              <a:ahLst/>
              <a:cxnLst/>
              <a:rect l="l" t="t" r="r" b="b"/>
              <a:pathLst>
                <a:path w="9566" h="1877" extrusionOk="0">
                  <a:moveTo>
                    <a:pt x="1" y="0"/>
                  </a:moveTo>
                  <a:lnTo>
                    <a:pt x="1" y="1149"/>
                  </a:lnTo>
                  <a:cubicBezTo>
                    <a:pt x="1" y="1548"/>
                    <a:pt x="2143" y="1876"/>
                    <a:pt x="4778" y="1876"/>
                  </a:cubicBezTo>
                  <a:cubicBezTo>
                    <a:pt x="7423" y="1876"/>
                    <a:pt x="9565" y="1548"/>
                    <a:pt x="9565" y="1149"/>
                  </a:cubicBezTo>
                  <a:lnTo>
                    <a:pt x="9565" y="0"/>
                  </a:ln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5731028" y="3489261"/>
              <a:ext cx="663641" cy="101010"/>
            </a:xfrm>
            <a:custGeom>
              <a:avLst/>
              <a:gdLst/>
              <a:ahLst/>
              <a:cxnLst/>
              <a:rect l="l" t="t" r="r" b="b"/>
              <a:pathLst>
                <a:path w="9566" h="1456" extrusionOk="0">
                  <a:moveTo>
                    <a:pt x="4778" y="0"/>
                  </a:moveTo>
                  <a:cubicBezTo>
                    <a:pt x="2143" y="0"/>
                    <a:pt x="1" y="328"/>
                    <a:pt x="1" y="728"/>
                  </a:cubicBezTo>
                  <a:cubicBezTo>
                    <a:pt x="1" y="1128"/>
                    <a:pt x="2143" y="1456"/>
                    <a:pt x="4778" y="1456"/>
                  </a:cubicBezTo>
                  <a:cubicBezTo>
                    <a:pt x="7423" y="1456"/>
                    <a:pt x="9565" y="1128"/>
                    <a:pt x="9565" y="728"/>
                  </a:cubicBezTo>
                  <a:cubicBezTo>
                    <a:pt x="9565" y="328"/>
                    <a:pt x="7423" y="0"/>
                    <a:pt x="477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5798600" y="3510559"/>
              <a:ext cx="527805" cy="47036"/>
            </a:xfrm>
            <a:custGeom>
              <a:avLst/>
              <a:gdLst/>
              <a:ahLst/>
              <a:cxnLst/>
              <a:rect l="l" t="t" r="r" b="b"/>
              <a:pathLst>
                <a:path w="7608" h="678" extrusionOk="0">
                  <a:moveTo>
                    <a:pt x="3814" y="1"/>
                  </a:moveTo>
                  <a:cubicBezTo>
                    <a:pt x="1713" y="1"/>
                    <a:pt x="1" y="154"/>
                    <a:pt x="1" y="339"/>
                  </a:cubicBezTo>
                  <a:cubicBezTo>
                    <a:pt x="1" y="523"/>
                    <a:pt x="1713" y="677"/>
                    <a:pt x="3804" y="677"/>
                  </a:cubicBezTo>
                  <a:cubicBezTo>
                    <a:pt x="5906" y="677"/>
                    <a:pt x="7607" y="523"/>
                    <a:pt x="7607" y="339"/>
                  </a:cubicBezTo>
                  <a:cubicBezTo>
                    <a:pt x="7607" y="154"/>
                    <a:pt x="5926" y="1"/>
                    <a:pt x="3814"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5798600" y="3510559"/>
              <a:ext cx="527805" cy="30664"/>
            </a:xfrm>
            <a:custGeom>
              <a:avLst/>
              <a:gdLst/>
              <a:ahLst/>
              <a:cxnLst/>
              <a:rect l="l" t="t" r="r" b="b"/>
              <a:pathLst>
                <a:path w="7608" h="442" extrusionOk="0">
                  <a:moveTo>
                    <a:pt x="3804" y="1"/>
                  </a:moveTo>
                  <a:cubicBezTo>
                    <a:pt x="1713" y="1"/>
                    <a:pt x="1" y="154"/>
                    <a:pt x="1" y="339"/>
                  </a:cubicBezTo>
                  <a:cubicBezTo>
                    <a:pt x="1" y="380"/>
                    <a:pt x="62" y="411"/>
                    <a:pt x="165" y="441"/>
                  </a:cubicBezTo>
                  <a:cubicBezTo>
                    <a:pt x="647" y="298"/>
                    <a:pt x="2092" y="195"/>
                    <a:pt x="3804" y="195"/>
                  </a:cubicBezTo>
                  <a:cubicBezTo>
                    <a:pt x="5526" y="195"/>
                    <a:pt x="6972" y="298"/>
                    <a:pt x="7443" y="441"/>
                  </a:cubicBezTo>
                  <a:cubicBezTo>
                    <a:pt x="7556" y="411"/>
                    <a:pt x="7607" y="380"/>
                    <a:pt x="7607" y="339"/>
                  </a:cubicBezTo>
                  <a:cubicBezTo>
                    <a:pt x="7607" y="154"/>
                    <a:pt x="5906" y="1"/>
                    <a:pt x="380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6503390" y="1343538"/>
              <a:ext cx="634504" cy="551947"/>
            </a:xfrm>
            <a:custGeom>
              <a:avLst/>
              <a:gdLst/>
              <a:ahLst/>
              <a:cxnLst/>
              <a:rect l="l" t="t" r="r" b="b"/>
              <a:pathLst>
                <a:path w="9146" h="7956" extrusionOk="0">
                  <a:moveTo>
                    <a:pt x="4952" y="1"/>
                  </a:moveTo>
                  <a:lnTo>
                    <a:pt x="636" y="1026"/>
                  </a:lnTo>
                  <a:lnTo>
                    <a:pt x="1" y="2133"/>
                  </a:lnTo>
                  <a:cubicBezTo>
                    <a:pt x="1" y="2133"/>
                    <a:pt x="780" y="2205"/>
                    <a:pt x="1036" y="2543"/>
                  </a:cubicBezTo>
                  <a:cubicBezTo>
                    <a:pt x="1211" y="2758"/>
                    <a:pt x="3661" y="7956"/>
                    <a:pt x="3661" y="7956"/>
                  </a:cubicBezTo>
                  <a:lnTo>
                    <a:pt x="9145" y="6879"/>
                  </a:lnTo>
                  <a:cubicBezTo>
                    <a:pt x="9145" y="6879"/>
                    <a:pt x="7249" y="2502"/>
                    <a:pt x="6388" y="1323"/>
                  </a:cubicBezTo>
                  <a:cubicBezTo>
                    <a:pt x="5526" y="154"/>
                    <a:pt x="4952" y="1"/>
                    <a:pt x="4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6858317" y="1509208"/>
              <a:ext cx="120990" cy="119880"/>
            </a:xfrm>
            <a:custGeom>
              <a:avLst/>
              <a:gdLst/>
              <a:ahLst/>
              <a:cxnLst/>
              <a:rect l="l" t="t" r="r" b="b"/>
              <a:pathLst>
                <a:path w="1744" h="1728" extrusionOk="0">
                  <a:moveTo>
                    <a:pt x="747" y="1"/>
                  </a:moveTo>
                  <a:cubicBezTo>
                    <a:pt x="718" y="1"/>
                    <a:pt x="688" y="4"/>
                    <a:pt x="656" y="11"/>
                  </a:cubicBezTo>
                  <a:cubicBezTo>
                    <a:pt x="359" y="73"/>
                    <a:pt x="216" y="647"/>
                    <a:pt x="93" y="954"/>
                  </a:cubicBezTo>
                  <a:cubicBezTo>
                    <a:pt x="62" y="1026"/>
                    <a:pt x="31" y="1108"/>
                    <a:pt x="0" y="1190"/>
                  </a:cubicBezTo>
                  <a:lnTo>
                    <a:pt x="113" y="1498"/>
                  </a:lnTo>
                  <a:cubicBezTo>
                    <a:pt x="205" y="1662"/>
                    <a:pt x="421" y="1713"/>
                    <a:pt x="615" y="1723"/>
                  </a:cubicBezTo>
                  <a:cubicBezTo>
                    <a:pt x="655" y="1726"/>
                    <a:pt x="693" y="1727"/>
                    <a:pt x="732" y="1727"/>
                  </a:cubicBezTo>
                  <a:cubicBezTo>
                    <a:pt x="998" y="1727"/>
                    <a:pt x="1255" y="1667"/>
                    <a:pt x="1497" y="1559"/>
                  </a:cubicBezTo>
                  <a:cubicBezTo>
                    <a:pt x="1548" y="1539"/>
                    <a:pt x="1600" y="1508"/>
                    <a:pt x="1641" y="1477"/>
                  </a:cubicBezTo>
                  <a:cubicBezTo>
                    <a:pt x="1723" y="1365"/>
                    <a:pt x="1743" y="1211"/>
                    <a:pt x="1692" y="1088"/>
                  </a:cubicBezTo>
                  <a:cubicBezTo>
                    <a:pt x="1589" y="801"/>
                    <a:pt x="1425" y="544"/>
                    <a:pt x="1220" y="339"/>
                  </a:cubicBezTo>
                  <a:cubicBezTo>
                    <a:pt x="1094" y="186"/>
                    <a:pt x="960" y="1"/>
                    <a:pt x="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6745928" y="3369727"/>
              <a:ext cx="426101" cy="293109"/>
            </a:xfrm>
            <a:custGeom>
              <a:avLst/>
              <a:gdLst/>
              <a:ahLst/>
              <a:cxnLst/>
              <a:rect l="l" t="t" r="r" b="b"/>
              <a:pathLst>
                <a:path w="6142" h="4225" extrusionOk="0">
                  <a:moveTo>
                    <a:pt x="1" y="1"/>
                  </a:moveTo>
                  <a:lnTo>
                    <a:pt x="1" y="4224"/>
                  </a:lnTo>
                  <a:lnTo>
                    <a:pt x="6141" y="4224"/>
                  </a:lnTo>
                  <a:lnTo>
                    <a:pt x="61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6745928" y="3369727"/>
              <a:ext cx="426101" cy="120296"/>
            </a:xfrm>
            <a:custGeom>
              <a:avLst/>
              <a:gdLst/>
              <a:ahLst/>
              <a:cxnLst/>
              <a:rect l="l" t="t" r="r" b="b"/>
              <a:pathLst>
                <a:path w="6142" h="1734" extrusionOk="0">
                  <a:moveTo>
                    <a:pt x="1" y="1"/>
                  </a:moveTo>
                  <a:lnTo>
                    <a:pt x="1" y="1118"/>
                  </a:lnTo>
                  <a:lnTo>
                    <a:pt x="6141" y="1733"/>
                  </a:lnTo>
                  <a:lnTo>
                    <a:pt x="6141" y="1"/>
                  </a:lnTo>
                  <a:close/>
                </a:path>
              </a:pathLst>
            </a:custGeom>
            <a:solidFill>
              <a:srgbClr val="8FC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a:off x="6462874" y="3658468"/>
              <a:ext cx="978673" cy="98929"/>
            </a:xfrm>
            <a:custGeom>
              <a:avLst/>
              <a:gdLst/>
              <a:ahLst/>
              <a:cxnLst/>
              <a:rect l="l" t="t" r="r" b="b"/>
              <a:pathLst>
                <a:path w="14107" h="1426" extrusionOk="0">
                  <a:moveTo>
                    <a:pt x="913" y="1"/>
                  </a:moveTo>
                  <a:cubicBezTo>
                    <a:pt x="1" y="42"/>
                    <a:pt x="1" y="1385"/>
                    <a:pt x="913" y="1426"/>
                  </a:cubicBezTo>
                  <a:lnTo>
                    <a:pt x="13389" y="1426"/>
                  </a:lnTo>
                  <a:cubicBezTo>
                    <a:pt x="13779" y="1426"/>
                    <a:pt x="14107" y="1108"/>
                    <a:pt x="14107" y="719"/>
                  </a:cubicBezTo>
                  <a:cubicBezTo>
                    <a:pt x="14107" y="319"/>
                    <a:pt x="13779" y="1"/>
                    <a:pt x="13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0"/>
            <p:cNvSpPr/>
            <p:nvPr/>
          </p:nvSpPr>
          <p:spPr>
            <a:xfrm>
              <a:off x="5573891" y="1566859"/>
              <a:ext cx="2770907" cy="1865563"/>
            </a:xfrm>
            <a:custGeom>
              <a:avLst/>
              <a:gdLst/>
              <a:ahLst/>
              <a:cxnLst/>
              <a:rect l="l" t="t" r="r" b="b"/>
              <a:pathLst>
                <a:path w="39941" h="26891" extrusionOk="0">
                  <a:moveTo>
                    <a:pt x="749" y="0"/>
                  </a:moveTo>
                  <a:cubicBezTo>
                    <a:pt x="328" y="0"/>
                    <a:pt x="0" y="339"/>
                    <a:pt x="0" y="749"/>
                  </a:cubicBezTo>
                  <a:lnTo>
                    <a:pt x="0" y="26142"/>
                  </a:lnTo>
                  <a:cubicBezTo>
                    <a:pt x="0" y="26562"/>
                    <a:pt x="328" y="26890"/>
                    <a:pt x="749" y="26890"/>
                  </a:cubicBezTo>
                  <a:lnTo>
                    <a:pt x="39192" y="26890"/>
                  </a:lnTo>
                  <a:cubicBezTo>
                    <a:pt x="39602" y="26890"/>
                    <a:pt x="39940" y="26562"/>
                    <a:pt x="39940" y="26142"/>
                  </a:cubicBezTo>
                  <a:lnTo>
                    <a:pt x="39940" y="749"/>
                  </a:lnTo>
                  <a:cubicBezTo>
                    <a:pt x="39940" y="339"/>
                    <a:pt x="39602" y="0"/>
                    <a:pt x="39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0"/>
            <p:cNvSpPr/>
            <p:nvPr/>
          </p:nvSpPr>
          <p:spPr>
            <a:xfrm>
              <a:off x="5616557" y="1618752"/>
              <a:ext cx="2684813" cy="1602424"/>
            </a:xfrm>
            <a:custGeom>
              <a:avLst/>
              <a:gdLst/>
              <a:ahLst/>
              <a:cxnLst/>
              <a:rect l="l" t="t" r="r" b="b"/>
              <a:pathLst>
                <a:path w="38700" h="23098" extrusionOk="0">
                  <a:moveTo>
                    <a:pt x="0" y="1"/>
                  </a:moveTo>
                  <a:lnTo>
                    <a:pt x="0" y="23097"/>
                  </a:lnTo>
                  <a:lnTo>
                    <a:pt x="38700" y="23097"/>
                  </a:lnTo>
                  <a:lnTo>
                    <a:pt x="38700" y="1"/>
                  </a:lnTo>
                  <a:close/>
                </a:path>
              </a:pathLst>
            </a:custGeom>
            <a:solidFill>
              <a:srgbClr val="E1ED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5964339" y="1708385"/>
              <a:ext cx="2160684" cy="1462286"/>
            </a:xfrm>
            <a:custGeom>
              <a:avLst/>
              <a:gdLst/>
              <a:ahLst/>
              <a:cxnLst/>
              <a:rect l="l" t="t" r="r" b="b"/>
              <a:pathLst>
                <a:path w="31145" h="21078" extrusionOk="0">
                  <a:moveTo>
                    <a:pt x="523" y="0"/>
                  </a:moveTo>
                  <a:cubicBezTo>
                    <a:pt x="226" y="0"/>
                    <a:pt x="0" y="226"/>
                    <a:pt x="0" y="523"/>
                  </a:cubicBezTo>
                  <a:lnTo>
                    <a:pt x="0" y="20555"/>
                  </a:lnTo>
                  <a:cubicBezTo>
                    <a:pt x="0" y="20842"/>
                    <a:pt x="226" y="21077"/>
                    <a:pt x="523" y="21077"/>
                  </a:cubicBezTo>
                  <a:lnTo>
                    <a:pt x="30621" y="21077"/>
                  </a:lnTo>
                  <a:cubicBezTo>
                    <a:pt x="30909" y="21077"/>
                    <a:pt x="31144" y="20842"/>
                    <a:pt x="31144" y="20555"/>
                  </a:cubicBezTo>
                  <a:lnTo>
                    <a:pt x="31144" y="523"/>
                  </a:lnTo>
                  <a:cubicBezTo>
                    <a:pt x="31144" y="226"/>
                    <a:pt x="30909" y="0"/>
                    <a:pt x="30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5964339" y="1703390"/>
              <a:ext cx="2160684" cy="106074"/>
            </a:xfrm>
            <a:custGeom>
              <a:avLst/>
              <a:gdLst/>
              <a:ahLst/>
              <a:cxnLst/>
              <a:rect l="l" t="t" r="r" b="b"/>
              <a:pathLst>
                <a:path w="31145" h="1529" extrusionOk="0">
                  <a:moveTo>
                    <a:pt x="30396" y="1"/>
                  </a:moveTo>
                  <a:lnTo>
                    <a:pt x="749" y="62"/>
                  </a:lnTo>
                  <a:cubicBezTo>
                    <a:pt x="328" y="62"/>
                    <a:pt x="0" y="401"/>
                    <a:pt x="0" y="821"/>
                  </a:cubicBezTo>
                  <a:lnTo>
                    <a:pt x="0" y="1528"/>
                  </a:lnTo>
                  <a:lnTo>
                    <a:pt x="31144" y="1467"/>
                  </a:lnTo>
                  <a:lnTo>
                    <a:pt x="31144" y="749"/>
                  </a:lnTo>
                  <a:cubicBezTo>
                    <a:pt x="31144" y="339"/>
                    <a:pt x="30806" y="1"/>
                    <a:pt x="30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6041832" y="1751745"/>
              <a:ext cx="42041" cy="35381"/>
            </a:xfrm>
            <a:custGeom>
              <a:avLst/>
              <a:gdLst/>
              <a:ahLst/>
              <a:cxnLst/>
              <a:rect l="l" t="t" r="r" b="b"/>
              <a:pathLst>
                <a:path w="606" h="510" extrusionOk="0">
                  <a:moveTo>
                    <a:pt x="349" y="1"/>
                  </a:moveTo>
                  <a:cubicBezTo>
                    <a:pt x="124" y="1"/>
                    <a:pt x="1" y="278"/>
                    <a:pt x="165" y="431"/>
                  </a:cubicBezTo>
                  <a:cubicBezTo>
                    <a:pt x="219" y="485"/>
                    <a:pt x="285" y="509"/>
                    <a:pt x="349" y="509"/>
                  </a:cubicBezTo>
                  <a:cubicBezTo>
                    <a:pt x="481" y="509"/>
                    <a:pt x="606" y="409"/>
                    <a:pt x="606" y="257"/>
                  </a:cubicBezTo>
                  <a:cubicBezTo>
                    <a:pt x="606" y="114"/>
                    <a:pt x="493"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0"/>
            <p:cNvSpPr/>
            <p:nvPr/>
          </p:nvSpPr>
          <p:spPr>
            <a:xfrm>
              <a:off x="6115787" y="1751745"/>
              <a:ext cx="42041" cy="35381"/>
            </a:xfrm>
            <a:custGeom>
              <a:avLst/>
              <a:gdLst/>
              <a:ahLst/>
              <a:cxnLst/>
              <a:rect l="l" t="t" r="r" b="b"/>
              <a:pathLst>
                <a:path w="606" h="510" extrusionOk="0">
                  <a:moveTo>
                    <a:pt x="349" y="1"/>
                  </a:moveTo>
                  <a:cubicBezTo>
                    <a:pt x="124" y="1"/>
                    <a:pt x="1" y="278"/>
                    <a:pt x="165" y="431"/>
                  </a:cubicBezTo>
                  <a:cubicBezTo>
                    <a:pt x="219" y="485"/>
                    <a:pt x="285" y="509"/>
                    <a:pt x="349" y="509"/>
                  </a:cubicBezTo>
                  <a:cubicBezTo>
                    <a:pt x="481" y="509"/>
                    <a:pt x="606" y="409"/>
                    <a:pt x="606" y="257"/>
                  </a:cubicBezTo>
                  <a:cubicBezTo>
                    <a:pt x="606" y="114"/>
                    <a:pt x="493"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0"/>
            <p:cNvSpPr/>
            <p:nvPr/>
          </p:nvSpPr>
          <p:spPr>
            <a:xfrm>
              <a:off x="6190504" y="1751051"/>
              <a:ext cx="42041" cy="36006"/>
            </a:xfrm>
            <a:custGeom>
              <a:avLst/>
              <a:gdLst/>
              <a:ahLst/>
              <a:cxnLst/>
              <a:rect l="l" t="t" r="r" b="b"/>
              <a:pathLst>
                <a:path w="606" h="519" extrusionOk="0">
                  <a:moveTo>
                    <a:pt x="349" y="1"/>
                  </a:moveTo>
                  <a:cubicBezTo>
                    <a:pt x="113" y="1"/>
                    <a:pt x="0" y="277"/>
                    <a:pt x="164" y="441"/>
                  </a:cubicBezTo>
                  <a:cubicBezTo>
                    <a:pt x="218" y="495"/>
                    <a:pt x="283" y="519"/>
                    <a:pt x="347" y="519"/>
                  </a:cubicBezTo>
                  <a:cubicBezTo>
                    <a:pt x="479" y="519"/>
                    <a:pt x="605" y="416"/>
                    <a:pt x="605" y="257"/>
                  </a:cubicBezTo>
                  <a:cubicBezTo>
                    <a:pt x="605" y="124"/>
                    <a:pt x="482" y="1"/>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0"/>
            <p:cNvSpPr/>
            <p:nvPr/>
          </p:nvSpPr>
          <p:spPr>
            <a:xfrm>
              <a:off x="5792217" y="1684936"/>
              <a:ext cx="2160684" cy="1462980"/>
            </a:xfrm>
            <a:custGeom>
              <a:avLst/>
              <a:gdLst/>
              <a:ahLst/>
              <a:cxnLst/>
              <a:rect l="l" t="t" r="r" b="b"/>
              <a:pathLst>
                <a:path w="31145" h="21088" extrusionOk="0">
                  <a:moveTo>
                    <a:pt x="523" y="0"/>
                  </a:moveTo>
                  <a:cubicBezTo>
                    <a:pt x="226" y="0"/>
                    <a:pt x="0" y="236"/>
                    <a:pt x="0" y="523"/>
                  </a:cubicBezTo>
                  <a:lnTo>
                    <a:pt x="0" y="20565"/>
                  </a:lnTo>
                  <a:cubicBezTo>
                    <a:pt x="0" y="20852"/>
                    <a:pt x="226" y="21087"/>
                    <a:pt x="523" y="21087"/>
                  </a:cubicBezTo>
                  <a:lnTo>
                    <a:pt x="30622" y="21087"/>
                  </a:lnTo>
                  <a:cubicBezTo>
                    <a:pt x="30909" y="21087"/>
                    <a:pt x="31144" y="20852"/>
                    <a:pt x="31144" y="20565"/>
                  </a:cubicBezTo>
                  <a:lnTo>
                    <a:pt x="31144" y="523"/>
                  </a:lnTo>
                  <a:cubicBezTo>
                    <a:pt x="31144" y="236"/>
                    <a:pt x="30909" y="0"/>
                    <a:pt x="30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a:off x="5746013" y="1653648"/>
              <a:ext cx="2161378" cy="1462286"/>
            </a:xfrm>
            <a:custGeom>
              <a:avLst/>
              <a:gdLst/>
              <a:ahLst/>
              <a:cxnLst/>
              <a:rect l="l" t="t" r="r" b="b"/>
              <a:pathLst>
                <a:path w="31155" h="21078" extrusionOk="0">
                  <a:moveTo>
                    <a:pt x="533" y="0"/>
                  </a:moveTo>
                  <a:cubicBezTo>
                    <a:pt x="236" y="0"/>
                    <a:pt x="0" y="236"/>
                    <a:pt x="0" y="523"/>
                  </a:cubicBezTo>
                  <a:lnTo>
                    <a:pt x="0" y="20554"/>
                  </a:lnTo>
                  <a:cubicBezTo>
                    <a:pt x="0" y="20852"/>
                    <a:pt x="236" y="21077"/>
                    <a:pt x="533" y="21077"/>
                  </a:cubicBezTo>
                  <a:lnTo>
                    <a:pt x="30632" y="21077"/>
                  </a:lnTo>
                  <a:cubicBezTo>
                    <a:pt x="30919" y="21077"/>
                    <a:pt x="31154" y="20852"/>
                    <a:pt x="31154" y="20554"/>
                  </a:cubicBezTo>
                  <a:lnTo>
                    <a:pt x="31154" y="523"/>
                  </a:lnTo>
                  <a:cubicBezTo>
                    <a:pt x="31154" y="236"/>
                    <a:pt x="30919" y="0"/>
                    <a:pt x="30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0"/>
            <p:cNvSpPr/>
            <p:nvPr/>
          </p:nvSpPr>
          <p:spPr>
            <a:xfrm>
              <a:off x="5746013" y="1649347"/>
              <a:ext cx="2161378" cy="106074"/>
            </a:xfrm>
            <a:custGeom>
              <a:avLst/>
              <a:gdLst/>
              <a:ahLst/>
              <a:cxnLst/>
              <a:rect l="l" t="t" r="r" b="b"/>
              <a:pathLst>
                <a:path w="31155" h="1529" extrusionOk="0">
                  <a:moveTo>
                    <a:pt x="30406" y="1"/>
                  </a:moveTo>
                  <a:lnTo>
                    <a:pt x="759" y="62"/>
                  </a:lnTo>
                  <a:cubicBezTo>
                    <a:pt x="338" y="62"/>
                    <a:pt x="0" y="400"/>
                    <a:pt x="10" y="810"/>
                  </a:cubicBezTo>
                  <a:lnTo>
                    <a:pt x="10" y="1528"/>
                  </a:lnTo>
                  <a:lnTo>
                    <a:pt x="31154" y="1456"/>
                  </a:lnTo>
                  <a:lnTo>
                    <a:pt x="31154" y="749"/>
                  </a:lnTo>
                  <a:cubicBezTo>
                    <a:pt x="31154" y="339"/>
                    <a:pt x="30816" y="1"/>
                    <a:pt x="30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0"/>
            <p:cNvSpPr/>
            <p:nvPr/>
          </p:nvSpPr>
          <p:spPr>
            <a:xfrm>
              <a:off x="5824200" y="1697008"/>
              <a:ext cx="42041" cy="35589"/>
            </a:xfrm>
            <a:custGeom>
              <a:avLst/>
              <a:gdLst/>
              <a:ahLst/>
              <a:cxnLst/>
              <a:rect l="l" t="t" r="r" b="b"/>
              <a:pathLst>
                <a:path w="606" h="513" extrusionOk="0">
                  <a:moveTo>
                    <a:pt x="349" y="0"/>
                  </a:moveTo>
                  <a:cubicBezTo>
                    <a:pt x="114" y="0"/>
                    <a:pt x="1" y="277"/>
                    <a:pt x="165" y="441"/>
                  </a:cubicBezTo>
                  <a:cubicBezTo>
                    <a:pt x="217" y="490"/>
                    <a:pt x="280" y="512"/>
                    <a:pt x="343" y="512"/>
                  </a:cubicBezTo>
                  <a:cubicBezTo>
                    <a:pt x="477" y="512"/>
                    <a:pt x="606" y="411"/>
                    <a:pt x="606" y="257"/>
                  </a:cubicBezTo>
                  <a:cubicBezTo>
                    <a:pt x="606" y="113"/>
                    <a:pt x="483"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a:off x="5902802" y="1699297"/>
              <a:ext cx="39197" cy="31011"/>
            </a:xfrm>
            <a:custGeom>
              <a:avLst/>
              <a:gdLst/>
              <a:ahLst/>
              <a:cxnLst/>
              <a:rect l="l" t="t" r="r" b="b"/>
              <a:pathLst>
                <a:path w="565" h="447" extrusionOk="0">
                  <a:moveTo>
                    <a:pt x="282" y="1"/>
                  </a:moveTo>
                  <a:cubicBezTo>
                    <a:pt x="141" y="1"/>
                    <a:pt x="1" y="75"/>
                    <a:pt x="26" y="224"/>
                  </a:cubicBezTo>
                  <a:cubicBezTo>
                    <a:pt x="1" y="372"/>
                    <a:pt x="141" y="447"/>
                    <a:pt x="282" y="447"/>
                  </a:cubicBezTo>
                  <a:cubicBezTo>
                    <a:pt x="423" y="447"/>
                    <a:pt x="564" y="372"/>
                    <a:pt x="539" y="224"/>
                  </a:cubicBezTo>
                  <a:cubicBezTo>
                    <a:pt x="564" y="75"/>
                    <a:pt x="423"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a:off x="5972178" y="1697008"/>
              <a:ext cx="41972" cy="35589"/>
            </a:xfrm>
            <a:custGeom>
              <a:avLst/>
              <a:gdLst/>
              <a:ahLst/>
              <a:cxnLst/>
              <a:rect l="l" t="t" r="r" b="b"/>
              <a:pathLst>
                <a:path w="605" h="513" extrusionOk="0">
                  <a:moveTo>
                    <a:pt x="349" y="0"/>
                  </a:moveTo>
                  <a:cubicBezTo>
                    <a:pt x="113" y="0"/>
                    <a:pt x="0" y="277"/>
                    <a:pt x="164" y="441"/>
                  </a:cubicBezTo>
                  <a:cubicBezTo>
                    <a:pt x="216" y="490"/>
                    <a:pt x="280" y="512"/>
                    <a:pt x="342" y="512"/>
                  </a:cubicBezTo>
                  <a:cubicBezTo>
                    <a:pt x="476" y="512"/>
                    <a:pt x="605" y="411"/>
                    <a:pt x="605" y="257"/>
                  </a:cubicBezTo>
                  <a:cubicBezTo>
                    <a:pt x="605" y="113"/>
                    <a:pt x="482"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a:off x="5896767" y="1881894"/>
              <a:ext cx="1913917" cy="1172160"/>
            </a:xfrm>
            <a:custGeom>
              <a:avLst/>
              <a:gdLst/>
              <a:ahLst/>
              <a:cxnLst/>
              <a:rect l="l" t="t" r="r" b="b"/>
              <a:pathLst>
                <a:path w="27588" h="16896" extrusionOk="0">
                  <a:moveTo>
                    <a:pt x="421" y="1"/>
                  </a:moveTo>
                  <a:cubicBezTo>
                    <a:pt x="185" y="1"/>
                    <a:pt x="0" y="196"/>
                    <a:pt x="0" y="431"/>
                  </a:cubicBezTo>
                  <a:lnTo>
                    <a:pt x="0" y="16475"/>
                  </a:lnTo>
                  <a:cubicBezTo>
                    <a:pt x="0" y="16711"/>
                    <a:pt x="185" y="16895"/>
                    <a:pt x="421" y="16895"/>
                  </a:cubicBezTo>
                  <a:lnTo>
                    <a:pt x="27167" y="16895"/>
                  </a:lnTo>
                  <a:cubicBezTo>
                    <a:pt x="27392" y="16895"/>
                    <a:pt x="27587" y="16711"/>
                    <a:pt x="27587" y="16475"/>
                  </a:cubicBezTo>
                  <a:lnTo>
                    <a:pt x="27587" y="431"/>
                  </a:lnTo>
                  <a:cubicBezTo>
                    <a:pt x="27587" y="196"/>
                    <a:pt x="27392" y="1"/>
                    <a:pt x="27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0"/>
            <p:cNvSpPr/>
            <p:nvPr/>
          </p:nvSpPr>
          <p:spPr>
            <a:xfrm>
              <a:off x="5840572" y="1807246"/>
              <a:ext cx="1913918" cy="1171397"/>
            </a:xfrm>
            <a:custGeom>
              <a:avLst/>
              <a:gdLst/>
              <a:ahLst/>
              <a:cxnLst/>
              <a:rect l="l" t="t" r="r" b="b"/>
              <a:pathLst>
                <a:path w="27588" h="16885" extrusionOk="0">
                  <a:moveTo>
                    <a:pt x="421" y="0"/>
                  </a:moveTo>
                  <a:cubicBezTo>
                    <a:pt x="185" y="0"/>
                    <a:pt x="1" y="185"/>
                    <a:pt x="1" y="421"/>
                  </a:cubicBezTo>
                  <a:lnTo>
                    <a:pt x="1" y="16464"/>
                  </a:lnTo>
                  <a:cubicBezTo>
                    <a:pt x="1" y="16700"/>
                    <a:pt x="185" y="16885"/>
                    <a:pt x="421" y="16885"/>
                  </a:cubicBezTo>
                  <a:lnTo>
                    <a:pt x="27167" y="16885"/>
                  </a:lnTo>
                  <a:cubicBezTo>
                    <a:pt x="27392" y="16885"/>
                    <a:pt x="27587" y="16700"/>
                    <a:pt x="27587" y="16464"/>
                  </a:cubicBezTo>
                  <a:lnTo>
                    <a:pt x="27587" y="421"/>
                  </a:lnTo>
                  <a:cubicBezTo>
                    <a:pt x="27587" y="185"/>
                    <a:pt x="27392" y="0"/>
                    <a:pt x="27167" y="0"/>
                  </a:cubicBezTo>
                  <a:close/>
                </a:path>
              </a:pathLst>
            </a:custGeom>
            <a:solidFill>
              <a:srgbClr val="E2F0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a:off x="5962188" y="2226137"/>
              <a:ext cx="1696982" cy="666486"/>
            </a:xfrm>
            <a:custGeom>
              <a:avLst/>
              <a:gdLst/>
              <a:ahLst/>
              <a:cxnLst/>
              <a:rect l="l" t="t" r="r" b="b"/>
              <a:pathLst>
                <a:path w="24461" h="9607" extrusionOk="0">
                  <a:moveTo>
                    <a:pt x="20975" y="1"/>
                  </a:moveTo>
                  <a:cubicBezTo>
                    <a:pt x="19448" y="1"/>
                    <a:pt x="17582" y="5916"/>
                    <a:pt x="16024" y="5916"/>
                  </a:cubicBezTo>
                  <a:cubicBezTo>
                    <a:pt x="14455" y="5916"/>
                    <a:pt x="14086" y="513"/>
                    <a:pt x="12118" y="513"/>
                  </a:cubicBezTo>
                  <a:cubicBezTo>
                    <a:pt x="10149" y="513"/>
                    <a:pt x="7453" y="7833"/>
                    <a:pt x="4583" y="7833"/>
                  </a:cubicBezTo>
                  <a:cubicBezTo>
                    <a:pt x="1713" y="7833"/>
                    <a:pt x="810" y="2574"/>
                    <a:pt x="1" y="2574"/>
                  </a:cubicBezTo>
                  <a:lnTo>
                    <a:pt x="1" y="9606"/>
                  </a:lnTo>
                  <a:lnTo>
                    <a:pt x="24461" y="9606"/>
                  </a:lnTo>
                  <a:lnTo>
                    <a:pt x="24461" y="4357"/>
                  </a:lnTo>
                  <a:cubicBezTo>
                    <a:pt x="24461" y="4357"/>
                    <a:pt x="22492" y="1"/>
                    <a:pt x="20975" y="1"/>
                  </a:cubicBez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0"/>
            <p:cNvSpPr/>
            <p:nvPr/>
          </p:nvSpPr>
          <p:spPr>
            <a:xfrm>
              <a:off x="7334791" y="1913183"/>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0"/>
            <p:cNvSpPr/>
            <p:nvPr/>
          </p:nvSpPr>
          <p:spPr>
            <a:xfrm>
              <a:off x="7334791" y="1946622"/>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0"/>
            <p:cNvSpPr/>
            <p:nvPr/>
          </p:nvSpPr>
          <p:spPr>
            <a:xfrm>
              <a:off x="7334791" y="1980061"/>
              <a:ext cx="246906" cy="18592"/>
            </a:xfrm>
            <a:custGeom>
              <a:avLst/>
              <a:gdLst/>
              <a:ahLst/>
              <a:cxnLst/>
              <a:rect l="l" t="t" r="r" b="b"/>
              <a:pathLst>
                <a:path w="3559" h="268" extrusionOk="0">
                  <a:moveTo>
                    <a:pt x="1" y="1"/>
                  </a:moveTo>
                  <a:lnTo>
                    <a:pt x="1" y="267"/>
                  </a:lnTo>
                  <a:lnTo>
                    <a:pt x="3558" y="267"/>
                  </a:lnTo>
                  <a:lnTo>
                    <a:pt x="35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0"/>
            <p:cNvSpPr/>
            <p:nvPr/>
          </p:nvSpPr>
          <p:spPr>
            <a:xfrm>
              <a:off x="7175504" y="1913183"/>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0"/>
            <p:cNvSpPr/>
            <p:nvPr/>
          </p:nvSpPr>
          <p:spPr>
            <a:xfrm>
              <a:off x="7175504" y="1946622"/>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0"/>
            <p:cNvSpPr/>
            <p:nvPr/>
          </p:nvSpPr>
          <p:spPr>
            <a:xfrm>
              <a:off x="7175504" y="1980061"/>
              <a:ext cx="111763" cy="18592"/>
            </a:xfrm>
            <a:custGeom>
              <a:avLst/>
              <a:gdLst/>
              <a:ahLst/>
              <a:cxnLst/>
              <a:rect l="l" t="t" r="r" b="b"/>
              <a:pathLst>
                <a:path w="1611" h="268" extrusionOk="0">
                  <a:moveTo>
                    <a:pt x="1" y="1"/>
                  </a:moveTo>
                  <a:lnTo>
                    <a:pt x="1" y="267"/>
                  </a:lnTo>
                  <a:lnTo>
                    <a:pt x="1610" y="267"/>
                  </a:lnTo>
                  <a:lnTo>
                    <a:pt x="16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0"/>
            <p:cNvSpPr/>
            <p:nvPr/>
          </p:nvSpPr>
          <p:spPr>
            <a:xfrm>
              <a:off x="5968571" y="2040487"/>
              <a:ext cx="1677071" cy="645118"/>
            </a:xfrm>
            <a:custGeom>
              <a:avLst/>
              <a:gdLst/>
              <a:ahLst/>
              <a:cxnLst/>
              <a:rect l="l" t="t" r="r" b="b"/>
              <a:pathLst>
                <a:path w="24174" h="9299" fill="none" extrusionOk="0">
                  <a:moveTo>
                    <a:pt x="1" y="4091"/>
                  </a:moveTo>
                  <a:cubicBezTo>
                    <a:pt x="995" y="4501"/>
                    <a:pt x="1928" y="9299"/>
                    <a:pt x="4552" y="9299"/>
                  </a:cubicBezTo>
                  <a:cubicBezTo>
                    <a:pt x="7187" y="9299"/>
                    <a:pt x="9893" y="1477"/>
                    <a:pt x="11698" y="1477"/>
                  </a:cubicBezTo>
                  <a:cubicBezTo>
                    <a:pt x="13512" y="1477"/>
                    <a:pt x="15276" y="7741"/>
                    <a:pt x="17203" y="7741"/>
                  </a:cubicBezTo>
                  <a:cubicBezTo>
                    <a:pt x="19130" y="7741"/>
                    <a:pt x="24174" y="1"/>
                    <a:pt x="24174" y="1"/>
                  </a:cubicBezTo>
                </a:path>
              </a:pathLst>
            </a:custGeom>
            <a:noFill/>
            <a:ln w="6150" cap="flat" cmpd="sng">
              <a:solidFill>
                <a:srgbClr val="8FCEF9"/>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0"/>
            <p:cNvSpPr/>
            <p:nvPr/>
          </p:nvSpPr>
          <p:spPr>
            <a:xfrm>
              <a:off x="5962188" y="1938088"/>
              <a:ext cx="1713354" cy="955224"/>
            </a:xfrm>
            <a:custGeom>
              <a:avLst/>
              <a:gdLst/>
              <a:ahLst/>
              <a:cxnLst/>
              <a:rect l="l" t="t" r="r" b="b"/>
              <a:pathLst>
                <a:path w="24697" h="13769" fill="none" extrusionOk="0">
                  <a:moveTo>
                    <a:pt x="24696" y="13768"/>
                  </a:moveTo>
                  <a:lnTo>
                    <a:pt x="1" y="13768"/>
                  </a:lnTo>
                  <a:lnTo>
                    <a:pt x="1" y="1"/>
                  </a:lnTo>
                </a:path>
              </a:pathLst>
            </a:custGeom>
            <a:noFill/>
            <a:ln w="6150" cap="flat" cmpd="sng">
              <a:solidFill>
                <a:srgbClr val="8FCEF9"/>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0"/>
            <p:cNvSpPr/>
            <p:nvPr/>
          </p:nvSpPr>
          <p:spPr>
            <a:xfrm>
              <a:off x="5962188" y="2055472"/>
              <a:ext cx="1697676" cy="837148"/>
            </a:xfrm>
            <a:custGeom>
              <a:avLst/>
              <a:gdLst/>
              <a:ahLst/>
              <a:cxnLst/>
              <a:rect l="l" t="t" r="r" b="b"/>
              <a:pathLst>
                <a:path w="24471" h="12067" extrusionOk="0">
                  <a:moveTo>
                    <a:pt x="10273" y="0"/>
                  </a:moveTo>
                  <a:cubicBezTo>
                    <a:pt x="9268" y="0"/>
                    <a:pt x="8089" y="5608"/>
                    <a:pt x="7023" y="5608"/>
                  </a:cubicBezTo>
                  <a:cubicBezTo>
                    <a:pt x="5967" y="5608"/>
                    <a:pt x="5926" y="2840"/>
                    <a:pt x="4665" y="2840"/>
                  </a:cubicBezTo>
                  <a:cubicBezTo>
                    <a:pt x="3096" y="2840"/>
                    <a:pt x="1" y="8150"/>
                    <a:pt x="1" y="8150"/>
                  </a:cubicBezTo>
                  <a:lnTo>
                    <a:pt x="1" y="12066"/>
                  </a:lnTo>
                  <a:lnTo>
                    <a:pt x="24471" y="12066"/>
                  </a:lnTo>
                  <a:lnTo>
                    <a:pt x="24471" y="5505"/>
                  </a:lnTo>
                  <a:cubicBezTo>
                    <a:pt x="24471" y="5505"/>
                    <a:pt x="23333" y="1005"/>
                    <a:pt x="22318" y="1005"/>
                  </a:cubicBezTo>
                  <a:cubicBezTo>
                    <a:pt x="21303" y="1005"/>
                    <a:pt x="19499" y="8376"/>
                    <a:pt x="17684" y="8376"/>
                  </a:cubicBezTo>
                  <a:cubicBezTo>
                    <a:pt x="16751" y="8376"/>
                    <a:pt x="15839" y="2266"/>
                    <a:pt x="14968" y="2266"/>
                  </a:cubicBezTo>
                  <a:cubicBezTo>
                    <a:pt x="14096" y="2266"/>
                    <a:pt x="13789" y="6664"/>
                    <a:pt x="12415" y="6664"/>
                  </a:cubicBezTo>
                  <a:cubicBezTo>
                    <a:pt x="11041" y="6664"/>
                    <a:pt x="11267" y="0"/>
                    <a:pt x="10273" y="0"/>
                  </a:cubicBez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0"/>
            <p:cNvSpPr/>
            <p:nvPr/>
          </p:nvSpPr>
          <p:spPr>
            <a:xfrm>
              <a:off x="5950325" y="2308555"/>
              <a:ext cx="33924" cy="27334"/>
            </a:xfrm>
            <a:custGeom>
              <a:avLst/>
              <a:gdLst/>
              <a:ahLst/>
              <a:cxnLst/>
              <a:rect l="l" t="t" r="r" b="b"/>
              <a:pathLst>
                <a:path w="489" h="394" extrusionOk="0">
                  <a:moveTo>
                    <a:pt x="283" y="1"/>
                  </a:moveTo>
                  <a:cubicBezTo>
                    <a:pt x="277" y="1"/>
                    <a:pt x="270" y="1"/>
                    <a:pt x="264" y="2"/>
                  </a:cubicBezTo>
                  <a:cubicBezTo>
                    <a:pt x="260" y="2"/>
                    <a:pt x="256" y="1"/>
                    <a:pt x="252" y="1"/>
                  </a:cubicBezTo>
                  <a:cubicBezTo>
                    <a:pt x="76" y="1"/>
                    <a:pt x="0" y="230"/>
                    <a:pt x="141" y="350"/>
                  </a:cubicBezTo>
                  <a:cubicBezTo>
                    <a:pt x="179" y="380"/>
                    <a:pt x="222" y="393"/>
                    <a:pt x="264" y="393"/>
                  </a:cubicBezTo>
                  <a:cubicBezTo>
                    <a:pt x="380" y="393"/>
                    <a:pt x="489" y="291"/>
                    <a:pt x="459" y="155"/>
                  </a:cubicBezTo>
                  <a:cubicBezTo>
                    <a:pt x="449" y="69"/>
                    <a:pt x="377" y="1"/>
                    <a:pt x="2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a:off x="6119394" y="2589527"/>
              <a:ext cx="34132" cy="27611"/>
            </a:xfrm>
            <a:custGeom>
              <a:avLst/>
              <a:gdLst/>
              <a:ahLst/>
              <a:cxnLst/>
              <a:rect l="l" t="t" r="r" b="b"/>
              <a:pathLst>
                <a:path w="492" h="398" extrusionOk="0">
                  <a:moveTo>
                    <a:pt x="286" y="0"/>
                  </a:moveTo>
                  <a:cubicBezTo>
                    <a:pt x="280" y="0"/>
                    <a:pt x="273" y="0"/>
                    <a:pt x="267" y="1"/>
                  </a:cubicBezTo>
                  <a:cubicBezTo>
                    <a:pt x="82" y="1"/>
                    <a:pt x="0" y="237"/>
                    <a:pt x="144" y="350"/>
                  </a:cubicBezTo>
                  <a:cubicBezTo>
                    <a:pt x="182" y="383"/>
                    <a:pt x="227" y="397"/>
                    <a:pt x="269" y="397"/>
                  </a:cubicBezTo>
                  <a:cubicBezTo>
                    <a:pt x="385" y="397"/>
                    <a:pt x="491" y="292"/>
                    <a:pt x="461" y="165"/>
                  </a:cubicBezTo>
                  <a:cubicBezTo>
                    <a:pt x="452" y="69"/>
                    <a:pt x="379" y="0"/>
                    <a:pt x="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a:off x="6763688" y="2132202"/>
              <a:ext cx="33647" cy="27334"/>
            </a:xfrm>
            <a:custGeom>
              <a:avLst/>
              <a:gdLst/>
              <a:ahLst/>
              <a:cxnLst/>
              <a:rect l="l" t="t" r="r" b="b"/>
              <a:pathLst>
                <a:path w="485" h="394" extrusionOk="0">
                  <a:moveTo>
                    <a:pt x="285" y="0"/>
                  </a:moveTo>
                  <a:cubicBezTo>
                    <a:pt x="279" y="0"/>
                    <a:pt x="273" y="1"/>
                    <a:pt x="267" y="1"/>
                  </a:cubicBezTo>
                  <a:cubicBezTo>
                    <a:pt x="83" y="1"/>
                    <a:pt x="1" y="227"/>
                    <a:pt x="144" y="350"/>
                  </a:cubicBezTo>
                  <a:cubicBezTo>
                    <a:pt x="180" y="380"/>
                    <a:pt x="221" y="393"/>
                    <a:pt x="262" y="393"/>
                  </a:cubicBezTo>
                  <a:cubicBezTo>
                    <a:pt x="375" y="393"/>
                    <a:pt x="485" y="291"/>
                    <a:pt x="462" y="155"/>
                  </a:cubicBezTo>
                  <a:cubicBezTo>
                    <a:pt x="453" y="69"/>
                    <a:pt x="371" y="0"/>
                    <a:pt x="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0"/>
            <p:cNvSpPr/>
            <p:nvPr/>
          </p:nvSpPr>
          <p:spPr>
            <a:xfrm>
              <a:off x="6595174" y="2310706"/>
              <a:ext cx="34202" cy="27195"/>
            </a:xfrm>
            <a:custGeom>
              <a:avLst/>
              <a:gdLst/>
              <a:ahLst/>
              <a:cxnLst/>
              <a:rect l="l" t="t" r="r" b="b"/>
              <a:pathLst>
                <a:path w="493" h="392" extrusionOk="0">
                  <a:moveTo>
                    <a:pt x="287" y="0"/>
                  </a:moveTo>
                  <a:cubicBezTo>
                    <a:pt x="280" y="0"/>
                    <a:pt x="274" y="1"/>
                    <a:pt x="267" y="1"/>
                  </a:cubicBezTo>
                  <a:cubicBezTo>
                    <a:pt x="82" y="1"/>
                    <a:pt x="0" y="237"/>
                    <a:pt x="144" y="350"/>
                  </a:cubicBezTo>
                  <a:cubicBezTo>
                    <a:pt x="181" y="379"/>
                    <a:pt x="222" y="392"/>
                    <a:pt x="263" y="392"/>
                  </a:cubicBezTo>
                  <a:cubicBezTo>
                    <a:pt x="381" y="392"/>
                    <a:pt x="492" y="285"/>
                    <a:pt x="462" y="155"/>
                  </a:cubicBezTo>
                  <a:cubicBezTo>
                    <a:pt x="452" y="60"/>
                    <a:pt x="372" y="0"/>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0"/>
            <p:cNvSpPr/>
            <p:nvPr/>
          </p:nvSpPr>
          <p:spPr>
            <a:xfrm>
              <a:off x="7455019" y="2273035"/>
              <a:ext cx="34341" cy="27264"/>
            </a:xfrm>
            <a:custGeom>
              <a:avLst/>
              <a:gdLst/>
              <a:ahLst/>
              <a:cxnLst/>
              <a:rect l="l" t="t" r="r" b="b"/>
              <a:pathLst>
                <a:path w="495" h="393" extrusionOk="0">
                  <a:moveTo>
                    <a:pt x="295" y="0"/>
                  </a:moveTo>
                  <a:cubicBezTo>
                    <a:pt x="289" y="0"/>
                    <a:pt x="283" y="0"/>
                    <a:pt x="277" y="1"/>
                  </a:cubicBezTo>
                  <a:cubicBezTo>
                    <a:pt x="82" y="1"/>
                    <a:pt x="0" y="227"/>
                    <a:pt x="144" y="350"/>
                  </a:cubicBezTo>
                  <a:cubicBezTo>
                    <a:pt x="185" y="380"/>
                    <a:pt x="229" y="393"/>
                    <a:pt x="272" y="393"/>
                  </a:cubicBezTo>
                  <a:cubicBezTo>
                    <a:pt x="390" y="393"/>
                    <a:pt x="495" y="291"/>
                    <a:pt x="472" y="155"/>
                  </a:cubicBezTo>
                  <a:cubicBezTo>
                    <a:pt x="462" y="69"/>
                    <a:pt x="381"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0"/>
            <p:cNvSpPr/>
            <p:nvPr/>
          </p:nvSpPr>
          <p:spPr>
            <a:xfrm>
              <a:off x="7627141" y="2029040"/>
              <a:ext cx="34341" cy="27334"/>
            </a:xfrm>
            <a:custGeom>
              <a:avLst/>
              <a:gdLst/>
              <a:ahLst/>
              <a:cxnLst/>
              <a:rect l="l" t="t" r="r" b="b"/>
              <a:pathLst>
                <a:path w="495" h="394" extrusionOk="0">
                  <a:moveTo>
                    <a:pt x="295" y="1"/>
                  </a:moveTo>
                  <a:cubicBezTo>
                    <a:pt x="289" y="1"/>
                    <a:pt x="283" y="1"/>
                    <a:pt x="277" y="2"/>
                  </a:cubicBezTo>
                  <a:cubicBezTo>
                    <a:pt x="82" y="2"/>
                    <a:pt x="0" y="238"/>
                    <a:pt x="144" y="350"/>
                  </a:cubicBezTo>
                  <a:cubicBezTo>
                    <a:pt x="182" y="381"/>
                    <a:pt x="226" y="394"/>
                    <a:pt x="268" y="394"/>
                  </a:cubicBezTo>
                  <a:cubicBezTo>
                    <a:pt x="385" y="394"/>
                    <a:pt x="494" y="294"/>
                    <a:pt x="472" y="166"/>
                  </a:cubicBezTo>
                  <a:cubicBezTo>
                    <a:pt x="462" y="70"/>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0"/>
            <p:cNvSpPr/>
            <p:nvPr/>
          </p:nvSpPr>
          <p:spPr>
            <a:xfrm>
              <a:off x="7148516" y="2564690"/>
              <a:ext cx="27056" cy="22131"/>
            </a:xfrm>
            <a:custGeom>
              <a:avLst/>
              <a:gdLst/>
              <a:ahLst/>
              <a:cxnLst/>
              <a:rect l="l" t="t" r="r" b="b"/>
              <a:pathLst>
                <a:path w="390" h="319" extrusionOk="0">
                  <a:moveTo>
                    <a:pt x="195" y="0"/>
                  </a:moveTo>
                  <a:cubicBezTo>
                    <a:pt x="82" y="0"/>
                    <a:pt x="0" y="72"/>
                    <a:pt x="0" y="164"/>
                  </a:cubicBezTo>
                  <a:cubicBezTo>
                    <a:pt x="0" y="246"/>
                    <a:pt x="82" y="318"/>
                    <a:pt x="195" y="318"/>
                  </a:cubicBezTo>
                  <a:cubicBezTo>
                    <a:pt x="297" y="318"/>
                    <a:pt x="390" y="246"/>
                    <a:pt x="390" y="164"/>
                  </a:cubicBezTo>
                  <a:cubicBezTo>
                    <a:pt x="390" y="72"/>
                    <a:pt x="297" y="0"/>
                    <a:pt x="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0"/>
            <p:cNvSpPr/>
            <p:nvPr/>
          </p:nvSpPr>
          <p:spPr>
            <a:xfrm>
              <a:off x="6473558" y="2495592"/>
              <a:ext cx="34826" cy="27750"/>
            </a:xfrm>
            <a:custGeom>
              <a:avLst/>
              <a:gdLst/>
              <a:ahLst/>
              <a:cxnLst/>
              <a:rect l="l" t="t" r="r" b="b"/>
              <a:pathLst>
                <a:path w="502" h="400" extrusionOk="0">
                  <a:moveTo>
                    <a:pt x="295" y="1"/>
                  </a:moveTo>
                  <a:cubicBezTo>
                    <a:pt x="289" y="1"/>
                    <a:pt x="283" y="1"/>
                    <a:pt x="277" y="2"/>
                  </a:cubicBezTo>
                  <a:cubicBezTo>
                    <a:pt x="93" y="2"/>
                    <a:pt x="0" y="238"/>
                    <a:pt x="154" y="350"/>
                  </a:cubicBezTo>
                  <a:cubicBezTo>
                    <a:pt x="194" y="385"/>
                    <a:pt x="240" y="400"/>
                    <a:pt x="284" y="400"/>
                  </a:cubicBezTo>
                  <a:cubicBezTo>
                    <a:pt x="398" y="400"/>
                    <a:pt x="501" y="299"/>
                    <a:pt x="472" y="166"/>
                  </a:cubicBezTo>
                  <a:cubicBezTo>
                    <a:pt x="462" y="70"/>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0"/>
            <p:cNvSpPr/>
            <p:nvPr/>
          </p:nvSpPr>
          <p:spPr>
            <a:xfrm>
              <a:off x="6994849" y="2430171"/>
              <a:ext cx="34341" cy="27611"/>
            </a:xfrm>
            <a:custGeom>
              <a:avLst/>
              <a:gdLst/>
              <a:ahLst/>
              <a:cxnLst/>
              <a:rect l="l" t="t" r="r" b="b"/>
              <a:pathLst>
                <a:path w="495" h="398" extrusionOk="0">
                  <a:moveTo>
                    <a:pt x="295" y="1"/>
                  </a:moveTo>
                  <a:cubicBezTo>
                    <a:pt x="289" y="1"/>
                    <a:pt x="283" y="1"/>
                    <a:pt x="277" y="2"/>
                  </a:cubicBezTo>
                  <a:cubicBezTo>
                    <a:pt x="93" y="2"/>
                    <a:pt x="1" y="227"/>
                    <a:pt x="144" y="350"/>
                  </a:cubicBezTo>
                  <a:cubicBezTo>
                    <a:pt x="183" y="383"/>
                    <a:pt x="227" y="398"/>
                    <a:pt x="269" y="398"/>
                  </a:cubicBezTo>
                  <a:cubicBezTo>
                    <a:pt x="386" y="398"/>
                    <a:pt x="495" y="290"/>
                    <a:pt x="472" y="155"/>
                  </a:cubicBezTo>
                  <a:cubicBezTo>
                    <a:pt x="463" y="69"/>
                    <a:pt x="38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0"/>
            <p:cNvSpPr/>
            <p:nvPr/>
          </p:nvSpPr>
          <p:spPr>
            <a:xfrm>
              <a:off x="6104409" y="2292252"/>
              <a:ext cx="74023" cy="182872"/>
            </a:xfrm>
            <a:custGeom>
              <a:avLst/>
              <a:gdLst/>
              <a:ahLst/>
              <a:cxnLst/>
              <a:rect l="l" t="t" r="r" b="b"/>
              <a:pathLst>
                <a:path w="1067" h="2636" extrusionOk="0">
                  <a:moveTo>
                    <a:pt x="1" y="1"/>
                  </a:moveTo>
                  <a:lnTo>
                    <a:pt x="1" y="2636"/>
                  </a:lnTo>
                  <a:lnTo>
                    <a:pt x="1067" y="2636"/>
                  </a:lnTo>
                  <a:lnTo>
                    <a:pt x="1067"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0"/>
            <p:cNvSpPr/>
            <p:nvPr/>
          </p:nvSpPr>
          <p:spPr>
            <a:xfrm>
              <a:off x="6135697" y="2233282"/>
              <a:ext cx="12210" cy="300879"/>
            </a:xfrm>
            <a:custGeom>
              <a:avLst/>
              <a:gdLst/>
              <a:ahLst/>
              <a:cxnLst/>
              <a:rect l="l" t="t" r="r" b="b"/>
              <a:pathLst>
                <a:path w="176" h="4337" extrusionOk="0">
                  <a:moveTo>
                    <a:pt x="1" y="0"/>
                  </a:moveTo>
                  <a:lnTo>
                    <a:pt x="1" y="4336"/>
                  </a:lnTo>
                  <a:lnTo>
                    <a:pt x="175" y="4336"/>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a:off x="6257313" y="2411023"/>
              <a:ext cx="74093" cy="182179"/>
            </a:xfrm>
            <a:custGeom>
              <a:avLst/>
              <a:gdLst/>
              <a:ahLst/>
              <a:cxnLst/>
              <a:rect l="l" t="t" r="r" b="b"/>
              <a:pathLst>
                <a:path w="1068" h="2626" extrusionOk="0">
                  <a:moveTo>
                    <a:pt x="1" y="1"/>
                  </a:moveTo>
                  <a:lnTo>
                    <a:pt x="1" y="2625"/>
                  </a:lnTo>
                  <a:lnTo>
                    <a:pt x="1067" y="2625"/>
                  </a:lnTo>
                  <a:lnTo>
                    <a:pt x="1067"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0"/>
            <p:cNvSpPr/>
            <p:nvPr/>
          </p:nvSpPr>
          <p:spPr>
            <a:xfrm>
              <a:off x="6287908" y="2351290"/>
              <a:ext cx="12141" cy="300949"/>
            </a:xfrm>
            <a:custGeom>
              <a:avLst/>
              <a:gdLst/>
              <a:ahLst/>
              <a:cxnLst/>
              <a:rect l="l" t="t" r="r" b="b"/>
              <a:pathLst>
                <a:path w="175" h="4338" extrusionOk="0">
                  <a:moveTo>
                    <a:pt x="1" y="1"/>
                  </a:moveTo>
                  <a:lnTo>
                    <a:pt x="1" y="4337"/>
                  </a:lnTo>
                  <a:lnTo>
                    <a:pt x="175" y="4337"/>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0"/>
            <p:cNvSpPr/>
            <p:nvPr/>
          </p:nvSpPr>
          <p:spPr>
            <a:xfrm>
              <a:off x="6446502" y="2231132"/>
              <a:ext cx="74023" cy="182803"/>
            </a:xfrm>
            <a:custGeom>
              <a:avLst/>
              <a:gdLst/>
              <a:ahLst/>
              <a:cxnLst/>
              <a:rect l="l" t="t" r="r" b="b"/>
              <a:pathLst>
                <a:path w="1067" h="2635" extrusionOk="0">
                  <a:moveTo>
                    <a:pt x="1" y="0"/>
                  </a:moveTo>
                  <a:lnTo>
                    <a:pt x="1" y="2635"/>
                  </a:lnTo>
                  <a:lnTo>
                    <a:pt x="1067" y="2635"/>
                  </a:lnTo>
                  <a:lnTo>
                    <a:pt x="1067"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p:nvPr/>
          </p:nvSpPr>
          <p:spPr>
            <a:xfrm>
              <a:off x="6477790" y="2172093"/>
              <a:ext cx="12210" cy="300879"/>
            </a:xfrm>
            <a:custGeom>
              <a:avLst/>
              <a:gdLst/>
              <a:ahLst/>
              <a:cxnLst/>
              <a:rect l="l" t="t" r="r" b="b"/>
              <a:pathLst>
                <a:path w="176" h="4337" extrusionOk="0">
                  <a:moveTo>
                    <a:pt x="1" y="0"/>
                  </a:moveTo>
                  <a:lnTo>
                    <a:pt x="1" y="4337"/>
                  </a:lnTo>
                  <a:lnTo>
                    <a:pt x="175" y="4337"/>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0"/>
            <p:cNvSpPr/>
            <p:nvPr/>
          </p:nvSpPr>
          <p:spPr>
            <a:xfrm>
              <a:off x="6570962" y="2050477"/>
              <a:ext cx="74023" cy="182872"/>
            </a:xfrm>
            <a:custGeom>
              <a:avLst/>
              <a:gdLst/>
              <a:ahLst/>
              <a:cxnLst/>
              <a:rect l="l" t="t" r="r" b="b"/>
              <a:pathLst>
                <a:path w="1067" h="2636" extrusionOk="0">
                  <a:moveTo>
                    <a:pt x="1" y="0"/>
                  </a:moveTo>
                  <a:lnTo>
                    <a:pt x="1" y="2635"/>
                  </a:lnTo>
                  <a:lnTo>
                    <a:pt x="1067" y="2635"/>
                  </a:lnTo>
                  <a:lnTo>
                    <a:pt x="1067"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0"/>
            <p:cNvSpPr/>
            <p:nvPr/>
          </p:nvSpPr>
          <p:spPr>
            <a:xfrm>
              <a:off x="6601557" y="1991438"/>
              <a:ext cx="12141" cy="300879"/>
            </a:xfrm>
            <a:custGeom>
              <a:avLst/>
              <a:gdLst/>
              <a:ahLst/>
              <a:cxnLst/>
              <a:rect l="l" t="t" r="r" b="b"/>
              <a:pathLst>
                <a:path w="175" h="4337" extrusionOk="0">
                  <a:moveTo>
                    <a:pt x="1" y="1"/>
                  </a:moveTo>
                  <a:lnTo>
                    <a:pt x="1" y="4337"/>
                  </a:lnTo>
                  <a:lnTo>
                    <a:pt x="175" y="4337"/>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0"/>
            <p:cNvSpPr/>
            <p:nvPr/>
          </p:nvSpPr>
          <p:spPr>
            <a:xfrm>
              <a:off x="6746622" y="1884739"/>
              <a:ext cx="71942" cy="176490"/>
            </a:xfrm>
            <a:custGeom>
              <a:avLst/>
              <a:gdLst/>
              <a:ahLst/>
              <a:cxnLst/>
              <a:rect l="l" t="t" r="r" b="b"/>
              <a:pathLst>
                <a:path w="1037" h="2544" extrusionOk="0">
                  <a:moveTo>
                    <a:pt x="1" y="1"/>
                  </a:moveTo>
                  <a:lnTo>
                    <a:pt x="1"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0"/>
            <p:cNvSpPr/>
            <p:nvPr/>
          </p:nvSpPr>
          <p:spPr>
            <a:xfrm>
              <a:off x="6777217" y="1827850"/>
              <a:ext cx="11447" cy="290265"/>
            </a:xfrm>
            <a:custGeom>
              <a:avLst/>
              <a:gdLst/>
              <a:ahLst/>
              <a:cxnLst/>
              <a:rect l="l" t="t" r="r" b="b"/>
              <a:pathLst>
                <a:path w="165" h="4184" extrusionOk="0">
                  <a:moveTo>
                    <a:pt x="1" y="1"/>
                  </a:moveTo>
                  <a:lnTo>
                    <a:pt x="1" y="4183"/>
                  </a:lnTo>
                  <a:lnTo>
                    <a:pt x="165" y="4183"/>
                  </a:lnTo>
                  <a:lnTo>
                    <a:pt x="16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0"/>
            <p:cNvSpPr/>
            <p:nvPr/>
          </p:nvSpPr>
          <p:spPr>
            <a:xfrm>
              <a:off x="6988466" y="2164253"/>
              <a:ext cx="71873" cy="176490"/>
            </a:xfrm>
            <a:custGeom>
              <a:avLst/>
              <a:gdLst/>
              <a:ahLst/>
              <a:cxnLst/>
              <a:rect l="l" t="t" r="r" b="b"/>
              <a:pathLst>
                <a:path w="1036" h="2544" extrusionOk="0">
                  <a:moveTo>
                    <a:pt x="0" y="1"/>
                  </a:moveTo>
                  <a:lnTo>
                    <a:pt x="0"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0"/>
            <p:cNvSpPr/>
            <p:nvPr/>
          </p:nvSpPr>
          <p:spPr>
            <a:xfrm>
              <a:off x="7018298" y="2106672"/>
              <a:ext cx="12210" cy="290959"/>
            </a:xfrm>
            <a:custGeom>
              <a:avLst/>
              <a:gdLst/>
              <a:ahLst/>
              <a:cxnLst/>
              <a:rect l="l" t="t" r="r" b="b"/>
              <a:pathLst>
                <a:path w="176" h="4194" extrusionOk="0">
                  <a:moveTo>
                    <a:pt x="1" y="0"/>
                  </a:moveTo>
                  <a:lnTo>
                    <a:pt x="1" y="4193"/>
                  </a:lnTo>
                  <a:lnTo>
                    <a:pt x="175" y="4193"/>
                  </a:lnTo>
                  <a:lnTo>
                    <a:pt x="175" y="0"/>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0"/>
            <p:cNvSpPr/>
            <p:nvPr/>
          </p:nvSpPr>
          <p:spPr>
            <a:xfrm>
              <a:off x="7127149" y="2306474"/>
              <a:ext cx="71873" cy="176490"/>
            </a:xfrm>
            <a:custGeom>
              <a:avLst/>
              <a:gdLst/>
              <a:ahLst/>
              <a:cxnLst/>
              <a:rect l="l" t="t" r="r" b="b"/>
              <a:pathLst>
                <a:path w="1036" h="2544" extrusionOk="0">
                  <a:moveTo>
                    <a:pt x="0" y="1"/>
                  </a:moveTo>
                  <a:lnTo>
                    <a:pt x="0"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0"/>
            <p:cNvSpPr/>
            <p:nvPr/>
          </p:nvSpPr>
          <p:spPr>
            <a:xfrm>
              <a:off x="7157050" y="2248892"/>
              <a:ext cx="11447" cy="290959"/>
            </a:xfrm>
            <a:custGeom>
              <a:avLst/>
              <a:gdLst/>
              <a:ahLst/>
              <a:cxnLst/>
              <a:rect l="l" t="t" r="r" b="b"/>
              <a:pathLst>
                <a:path w="165" h="4194" extrusionOk="0">
                  <a:moveTo>
                    <a:pt x="0" y="1"/>
                  </a:moveTo>
                  <a:lnTo>
                    <a:pt x="0" y="4193"/>
                  </a:lnTo>
                  <a:lnTo>
                    <a:pt x="164" y="4193"/>
                  </a:lnTo>
                  <a:lnTo>
                    <a:pt x="164"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0"/>
            <p:cNvSpPr/>
            <p:nvPr/>
          </p:nvSpPr>
          <p:spPr>
            <a:xfrm>
              <a:off x="7289280" y="2172787"/>
              <a:ext cx="71942" cy="176490"/>
            </a:xfrm>
            <a:custGeom>
              <a:avLst/>
              <a:gdLst/>
              <a:ahLst/>
              <a:cxnLst/>
              <a:rect l="l" t="t" r="r" b="b"/>
              <a:pathLst>
                <a:path w="1037" h="2544" extrusionOk="0">
                  <a:moveTo>
                    <a:pt x="1" y="1"/>
                  </a:moveTo>
                  <a:lnTo>
                    <a:pt x="1" y="2543"/>
                  </a:lnTo>
                  <a:lnTo>
                    <a:pt x="1036" y="2543"/>
                  </a:lnTo>
                  <a:lnTo>
                    <a:pt x="1036"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0"/>
            <p:cNvSpPr/>
            <p:nvPr/>
          </p:nvSpPr>
          <p:spPr>
            <a:xfrm>
              <a:off x="7319181" y="2115899"/>
              <a:ext cx="12141" cy="290959"/>
            </a:xfrm>
            <a:custGeom>
              <a:avLst/>
              <a:gdLst/>
              <a:ahLst/>
              <a:cxnLst/>
              <a:rect l="l" t="t" r="r" b="b"/>
              <a:pathLst>
                <a:path w="175" h="4194" extrusionOk="0">
                  <a:moveTo>
                    <a:pt x="0" y="1"/>
                  </a:moveTo>
                  <a:lnTo>
                    <a:pt x="0" y="4193"/>
                  </a:lnTo>
                  <a:lnTo>
                    <a:pt x="175" y="4193"/>
                  </a:lnTo>
                  <a:lnTo>
                    <a:pt x="17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0"/>
            <p:cNvSpPr/>
            <p:nvPr/>
          </p:nvSpPr>
          <p:spPr>
            <a:xfrm>
              <a:off x="6890299" y="3268785"/>
              <a:ext cx="120296" cy="102952"/>
            </a:xfrm>
            <a:custGeom>
              <a:avLst/>
              <a:gdLst/>
              <a:ahLst/>
              <a:cxnLst/>
              <a:rect l="l" t="t" r="r" b="b"/>
              <a:pathLst>
                <a:path w="1734" h="1484" extrusionOk="0">
                  <a:moveTo>
                    <a:pt x="985" y="0"/>
                  </a:moveTo>
                  <a:cubicBezTo>
                    <a:pt x="329" y="0"/>
                    <a:pt x="1" y="800"/>
                    <a:pt x="462" y="1261"/>
                  </a:cubicBezTo>
                  <a:cubicBezTo>
                    <a:pt x="615" y="1415"/>
                    <a:pt x="804" y="1483"/>
                    <a:pt x="988" y="1483"/>
                  </a:cubicBezTo>
                  <a:cubicBezTo>
                    <a:pt x="1369" y="1483"/>
                    <a:pt x="1733" y="1188"/>
                    <a:pt x="1733" y="738"/>
                  </a:cubicBezTo>
                  <a:cubicBezTo>
                    <a:pt x="1733" y="328"/>
                    <a:pt x="1395" y="0"/>
                    <a:pt x="985" y="0"/>
                  </a:cubicBezTo>
                  <a:close/>
                </a:path>
              </a:pathLst>
            </a:custGeom>
            <a:solidFill>
              <a:srgbClr val="8FC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0"/>
            <p:cNvSpPr/>
            <p:nvPr/>
          </p:nvSpPr>
          <p:spPr>
            <a:xfrm>
              <a:off x="8243060" y="3585971"/>
              <a:ext cx="697704" cy="156510"/>
            </a:xfrm>
            <a:custGeom>
              <a:avLst/>
              <a:gdLst/>
              <a:ahLst/>
              <a:cxnLst/>
              <a:rect l="l" t="t" r="r" b="b"/>
              <a:pathLst>
                <a:path w="10057" h="2256" extrusionOk="0">
                  <a:moveTo>
                    <a:pt x="0" y="0"/>
                  </a:moveTo>
                  <a:lnTo>
                    <a:pt x="0" y="1384"/>
                  </a:lnTo>
                  <a:cubicBezTo>
                    <a:pt x="0" y="1866"/>
                    <a:pt x="2255" y="2256"/>
                    <a:pt x="5034" y="2256"/>
                  </a:cubicBezTo>
                  <a:cubicBezTo>
                    <a:pt x="7812" y="2256"/>
                    <a:pt x="10057" y="186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0"/>
            <p:cNvSpPr/>
            <p:nvPr/>
          </p:nvSpPr>
          <p:spPr>
            <a:xfrm>
              <a:off x="8243060" y="3524088"/>
              <a:ext cx="697704" cy="120227"/>
            </a:xfrm>
            <a:custGeom>
              <a:avLst/>
              <a:gdLst/>
              <a:ahLst/>
              <a:cxnLst/>
              <a:rect l="l" t="t" r="r" b="b"/>
              <a:pathLst>
                <a:path w="10057" h="1733" extrusionOk="0">
                  <a:moveTo>
                    <a:pt x="5034" y="0"/>
                  </a:moveTo>
                  <a:cubicBezTo>
                    <a:pt x="2255" y="0"/>
                    <a:pt x="0" y="380"/>
                    <a:pt x="0" y="872"/>
                  </a:cubicBezTo>
                  <a:cubicBezTo>
                    <a:pt x="0" y="1354"/>
                    <a:pt x="2255" y="1733"/>
                    <a:pt x="5034" y="1733"/>
                  </a:cubicBezTo>
                  <a:cubicBezTo>
                    <a:pt x="7812" y="1733"/>
                    <a:pt x="10057" y="1354"/>
                    <a:pt x="10057" y="872"/>
                  </a:cubicBezTo>
                  <a:cubicBezTo>
                    <a:pt x="10057" y="390"/>
                    <a:pt x="7801" y="0"/>
                    <a:pt x="503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a:off x="8314864" y="3549687"/>
              <a:ext cx="554792" cy="56263"/>
            </a:xfrm>
            <a:custGeom>
              <a:avLst/>
              <a:gdLst/>
              <a:ahLst/>
              <a:cxnLst/>
              <a:rect l="l" t="t" r="r" b="b"/>
              <a:pathLst>
                <a:path w="7997" h="811" extrusionOk="0">
                  <a:moveTo>
                    <a:pt x="3999" y="0"/>
                  </a:moveTo>
                  <a:cubicBezTo>
                    <a:pt x="1794" y="0"/>
                    <a:pt x="0" y="185"/>
                    <a:pt x="0" y="411"/>
                  </a:cubicBezTo>
                  <a:cubicBezTo>
                    <a:pt x="0" y="626"/>
                    <a:pt x="1794" y="810"/>
                    <a:pt x="3999" y="810"/>
                  </a:cubicBezTo>
                  <a:cubicBezTo>
                    <a:pt x="6203" y="810"/>
                    <a:pt x="7997" y="636"/>
                    <a:pt x="7997" y="411"/>
                  </a:cubicBezTo>
                  <a:cubicBezTo>
                    <a:pt x="7997" y="185"/>
                    <a:pt x="6203" y="0"/>
                    <a:pt x="3999"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0"/>
            <p:cNvSpPr/>
            <p:nvPr/>
          </p:nvSpPr>
          <p:spPr>
            <a:xfrm>
              <a:off x="8314864" y="3549687"/>
              <a:ext cx="554792" cy="36353"/>
            </a:xfrm>
            <a:custGeom>
              <a:avLst/>
              <a:gdLst/>
              <a:ahLst/>
              <a:cxnLst/>
              <a:rect l="l" t="t" r="r" b="b"/>
              <a:pathLst>
                <a:path w="7997" h="524" extrusionOk="0">
                  <a:moveTo>
                    <a:pt x="3999" y="0"/>
                  </a:moveTo>
                  <a:cubicBezTo>
                    <a:pt x="1794" y="0"/>
                    <a:pt x="0" y="185"/>
                    <a:pt x="0" y="411"/>
                  </a:cubicBezTo>
                  <a:cubicBezTo>
                    <a:pt x="0" y="452"/>
                    <a:pt x="62" y="493"/>
                    <a:pt x="175" y="523"/>
                  </a:cubicBezTo>
                  <a:cubicBezTo>
                    <a:pt x="667" y="359"/>
                    <a:pt x="2194" y="236"/>
                    <a:pt x="3999" y="236"/>
                  </a:cubicBezTo>
                  <a:cubicBezTo>
                    <a:pt x="5803" y="236"/>
                    <a:pt x="7330" y="359"/>
                    <a:pt x="7822" y="523"/>
                  </a:cubicBezTo>
                  <a:cubicBezTo>
                    <a:pt x="7935" y="493"/>
                    <a:pt x="7997" y="452"/>
                    <a:pt x="7997" y="411"/>
                  </a:cubicBezTo>
                  <a:cubicBezTo>
                    <a:pt x="7997" y="185"/>
                    <a:pt x="620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a:off x="8203932" y="3469350"/>
              <a:ext cx="697011" cy="156510"/>
            </a:xfrm>
            <a:custGeom>
              <a:avLst/>
              <a:gdLst/>
              <a:ahLst/>
              <a:cxnLst/>
              <a:rect l="l" t="t" r="r" b="b"/>
              <a:pathLst>
                <a:path w="10047" h="2256" extrusionOk="0">
                  <a:moveTo>
                    <a:pt x="0" y="0"/>
                  </a:moveTo>
                  <a:lnTo>
                    <a:pt x="0" y="1384"/>
                  </a:lnTo>
                  <a:cubicBezTo>
                    <a:pt x="0" y="1866"/>
                    <a:pt x="2245" y="2255"/>
                    <a:pt x="5023" y="2255"/>
                  </a:cubicBezTo>
                  <a:cubicBezTo>
                    <a:pt x="7802" y="2255"/>
                    <a:pt x="10047" y="1866"/>
                    <a:pt x="10047" y="1384"/>
                  </a:cubicBezTo>
                  <a:lnTo>
                    <a:pt x="1004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8203932" y="3407467"/>
              <a:ext cx="697011" cy="120227"/>
            </a:xfrm>
            <a:custGeom>
              <a:avLst/>
              <a:gdLst/>
              <a:ahLst/>
              <a:cxnLst/>
              <a:rect l="l" t="t" r="r" b="b"/>
              <a:pathLst>
                <a:path w="10047" h="1733" extrusionOk="0">
                  <a:moveTo>
                    <a:pt x="5023" y="0"/>
                  </a:moveTo>
                  <a:cubicBezTo>
                    <a:pt x="2245" y="0"/>
                    <a:pt x="0" y="380"/>
                    <a:pt x="0" y="872"/>
                  </a:cubicBezTo>
                  <a:cubicBezTo>
                    <a:pt x="0" y="1353"/>
                    <a:pt x="2245" y="1733"/>
                    <a:pt x="5023" y="1733"/>
                  </a:cubicBezTo>
                  <a:cubicBezTo>
                    <a:pt x="7802" y="1733"/>
                    <a:pt x="10047" y="1343"/>
                    <a:pt x="10047" y="872"/>
                  </a:cubicBezTo>
                  <a:cubicBezTo>
                    <a:pt x="10047" y="390"/>
                    <a:pt x="7802" y="0"/>
                    <a:pt x="5023"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8275043" y="3433067"/>
              <a:ext cx="554792" cy="56263"/>
            </a:xfrm>
            <a:custGeom>
              <a:avLst/>
              <a:gdLst/>
              <a:ahLst/>
              <a:cxnLst/>
              <a:rect l="l" t="t" r="r" b="b"/>
              <a:pathLst>
                <a:path w="7997" h="811" extrusionOk="0">
                  <a:moveTo>
                    <a:pt x="3998" y="0"/>
                  </a:moveTo>
                  <a:cubicBezTo>
                    <a:pt x="1794" y="0"/>
                    <a:pt x="0" y="185"/>
                    <a:pt x="0" y="410"/>
                  </a:cubicBezTo>
                  <a:cubicBezTo>
                    <a:pt x="0" y="626"/>
                    <a:pt x="1794" y="810"/>
                    <a:pt x="3998" y="810"/>
                  </a:cubicBezTo>
                  <a:cubicBezTo>
                    <a:pt x="6203" y="810"/>
                    <a:pt x="7997" y="626"/>
                    <a:pt x="7997" y="410"/>
                  </a:cubicBezTo>
                  <a:cubicBezTo>
                    <a:pt x="7997" y="185"/>
                    <a:pt x="6203" y="0"/>
                    <a:pt x="3998"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a:off x="8275043" y="3433067"/>
              <a:ext cx="554792" cy="36353"/>
            </a:xfrm>
            <a:custGeom>
              <a:avLst/>
              <a:gdLst/>
              <a:ahLst/>
              <a:cxnLst/>
              <a:rect l="l" t="t" r="r" b="b"/>
              <a:pathLst>
                <a:path w="7997" h="524" extrusionOk="0">
                  <a:moveTo>
                    <a:pt x="3998" y="0"/>
                  </a:moveTo>
                  <a:cubicBezTo>
                    <a:pt x="1794" y="0"/>
                    <a:pt x="0" y="185"/>
                    <a:pt x="0" y="410"/>
                  </a:cubicBezTo>
                  <a:cubicBezTo>
                    <a:pt x="0" y="451"/>
                    <a:pt x="62" y="482"/>
                    <a:pt x="175" y="523"/>
                  </a:cubicBezTo>
                  <a:cubicBezTo>
                    <a:pt x="677" y="359"/>
                    <a:pt x="2194" y="236"/>
                    <a:pt x="3998" y="236"/>
                  </a:cubicBezTo>
                  <a:cubicBezTo>
                    <a:pt x="5803" y="236"/>
                    <a:pt x="7330" y="359"/>
                    <a:pt x="7822" y="523"/>
                  </a:cubicBezTo>
                  <a:cubicBezTo>
                    <a:pt x="7935" y="482"/>
                    <a:pt x="7997" y="451"/>
                    <a:pt x="7997" y="410"/>
                  </a:cubicBezTo>
                  <a:cubicBezTo>
                    <a:pt x="7997" y="185"/>
                    <a:pt x="6203" y="0"/>
                    <a:pt x="399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a:off x="8233070" y="3346278"/>
              <a:ext cx="697774" cy="156510"/>
            </a:xfrm>
            <a:custGeom>
              <a:avLst/>
              <a:gdLst/>
              <a:ahLst/>
              <a:cxnLst/>
              <a:rect l="l" t="t" r="r" b="b"/>
              <a:pathLst>
                <a:path w="10058" h="2256" extrusionOk="0">
                  <a:moveTo>
                    <a:pt x="1" y="1"/>
                  </a:moveTo>
                  <a:lnTo>
                    <a:pt x="1" y="1385"/>
                  </a:lnTo>
                  <a:cubicBezTo>
                    <a:pt x="1" y="1866"/>
                    <a:pt x="2246" y="2256"/>
                    <a:pt x="5024" y="2256"/>
                  </a:cubicBezTo>
                  <a:cubicBezTo>
                    <a:pt x="7802" y="2256"/>
                    <a:pt x="10057" y="1866"/>
                    <a:pt x="10057" y="1385"/>
                  </a:cubicBezTo>
                  <a:lnTo>
                    <a:pt x="10057" y="1"/>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0"/>
            <p:cNvSpPr/>
            <p:nvPr/>
          </p:nvSpPr>
          <p:spPr>
            <a:xfrm>
              <a:off x="8233070" y="3284394"/>
              <a:ext cx="697774" cy="120296"/>
            </a:xfrm>
            <a:custGeom>
              <a:avLst/>
              <a:gdLst/>
              <a:ahLst/>
              <a:cxnLst/>
              <a:rect l="l" t="t" r="r" b="b"/>
              <a:pathLst>
                <a:path w="10058" h="1734" extrusionOk="0">
                  <a:moveTo>
                    <a:pt x="5024" y="1"/>
                  </a:moveTo>
                  <a:cubicBezTo>
                    <a:pt x="2246" y="1"/>
                    <a:pt x="1" y="380"/>
                    <a:pt x="1" y="872"/>
                  </a:cubicBezTo>
                  <a:cubicBezTo>
                    <a:pt x="1" y="1354"/>
                    <a:pt x="2246" y="1733"/>
                    <a:pt x="5024" y="1733"/>
                  </a:cubicBezTo>
                  <a:cubicBezTo>
                    <a:pt x="7802" y="1733"/>
                    <a:pt x="10057" y="1344"/>
                    <a:pt x="10057" y="872"/>
                  </a:cubicBezTo>
                  <a:cubicBezTo>
                    <a:pt x="10057" y="390"/>
                    <a:pt x="7802" y="1"/>
                    <a:pt x="5024"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0"/>
            <p:cNvSpPr/>
            <p:nvPr/>
          </p:nvSpPr>
          <p:spPr>
            <a:xfrm>
              <a:off x="8304181" y="3309994"/>
              <a:ext cx="554792" cy="56263"/>
            </a:xfrm>
            <a:custGeom>
              <a:avLst/>
              <a:gdLst/>
              <a:ahLst/>
              <a:cxnLst/>
              <a:rect l="l" t="t" r="r" b="b"/>
              <a:pathLst>
                <a:path w="7997" h="811" extrusionOk="0">
                  <a:moveTo>
                    <a:pt x="3999" y="1"/>
                  </a:moveTo>
                  <a:cubicBezTo>
                    <a:pt x="1795" y="1"/>
                    <a:pt x="1" y="185"/>
                    <a:pt x="1" y="411"/>
                  </a:cubicBezTo>
                  <a:cubicBezTo>
                    <a:pt x="1" y="626"/>
                    <a:pt x="1795" y="811"/>
                    <a:pt x="3999" y="811"/>
                  </a:cubicBezTo>
                  <a:cubicBezTo>
                    <a:pt x="6203" y="811"/>
                    <a:pt x="7997" y="626"/>
                    <a:pt x="7997" y="411"/>
                  </a:cubicBezTo>
                  <a:cubicBezTo>
                    <a:pt x="7997" y="185"/>
                    <a:pt x="6203" y="1"/>
                    <a:pt x="3999"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0"/>
            <p:cNvSpPr/>
            <p:nvPr/>
          </p:nvSpPr>
          <p:spPr>
            <a:xfrm>
              <a:off x="8304181" y="3309994"/>
              <a:ext cx="554792" cy="36353"/>
            </a:xfrm>
            <a:custGeom>
              <a:avLst/>
              <a:gdLst/>
              <a:ahLst/>
              <a:cxnLst/>
              <a:rect l="l" t="t" r="r" b="b"/>
              <a:pathLst>
                <a:path w="7997" h="524" extrusionOk="0">
                  <a:moveTo>
                    <a:pt x="3999" y="1"/>
                  </a:moveTo>
                  <a:cubicBezTo>
                    <a:pt x="1795" y="1"/>
                    <a:pt x="1" y="185"/>
                    <a:pt x="1" y="411"/>
                  </a:cubicBezTo>
                  <a:cubicBezTo>
                    <a:pt x="1" y="452"/>
                    <a:pt x="62" y="483"/>
                    <a:pt x="175" y="524"/>
                  </a:cubicBezTo>
                  <a:cubicBezTo>
                    <a:pt x="677" y="360"/>
                    <a:pt x="2194" y="237"/>
                    <a:pt x="3999" y="237"/>
                  </a:cubicBezTo>
                  <a:cubicBezTo>
                    <a:pt x="5803" y="237"/>
                    <a:pt x="7330" y="360"/>
                    <a:pt x="7823" y="524"/>
                  </a:cubicBezTo>
                  <a:cubicBezTo>
                    <a:pt x="7935" y="483"/>
                    <a:pt x="7997" y="452"/>
                    <a:pt x="7997" y="411"/>
                  </a:cubicBezTo>
                  <a:cubicBezTo>
                    <a:pt x="7997" y="185"/>
                    <a:pt x="6203" y="1"/>
                    <a:pt x="399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p:nvPr/>
          </p:nvSpPr>
          <p:spPr>
            <a:xfrm>
              <a:off x="8207471" y="3226119"/>
              <a:ext cx="697774" cy="156510"/>
            </a:xfrm>
            <a:custGeom>
              <a:avLst/>
              <a:gdLst/>
              <a:ahLst/>
              <a:cxnLst/>
              <a:rect l="l" t="t" r="r" b="b"/>
              <a:pathLst>
                <a:path w="10058" h="2256" extrusionOk="0">
                  <a:moveTo>
                    <a:pt x="0" y="0"/>
                  </a:moveTo>
                  <a:lnTo>
                    <a:pt x="0" y="1384"/>
                  </a:lnTo>
                  <a:cubicBezTo>
                    <a:pt x="0" y="1866"/>
                    <a:pt x="2256" y="2255"/>
                    <a:pt x="5034" y="2255"/>
                  </a:cubicBezTo>
                  <a:cubicBezTo>
                    <a:pt x="7812" y="2255"/>
                    <a:pt x="10057" y="186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0"/>
            <p:cNvSpPr/>
            <p:nvPr/>
          </p:nvSpPr>
          <p:spPr>
            <a:xfrm>
              <a:off x="8207471" y="3164236"/>
              <a:ext cx="697774" cy="120227"/>
            </a:xfrm>
            <a:custGeom>
              <a:avLst/>
              <a:gdLst/>
              <a:ahLst/>
              <a:cxnLst/>
              <a:rect l="l" t="t" r="r" b="b"/>
              <a:pathLst>
                <a:path w="10058" h="1733" extrusionOk="0">
                  <a:moveTo>
                    <a:pt x="5034" y="0"/>
                  </a:moveTo>
                  <a:cubicBezTo>
                    <a:pt x="2256" y="0"/>
                    <a:pt x="0" y="380"/>
                    <a:pt x="0" y="861"/>
                  </a:cubicBezTo>
                  <a:cubicBezTo>
                    <a:pt x="0" y="1343"/>
                    <a:pt x="2256" y="1733"/>
                    <a:pt x="5034" y="1733"/>
                  </a:cubicBezTo>
                  <a:cubicBezTo>
                    <a:pt x="7812" y="1733"/>
                    <a:pt x="10057" y="1343"/>
                    <a:pt x="10057" y="861"/>
                  </a:cubicBezTo>
                  <a:cubicBezTo>
                    <a:pt x="10057" y="380"/>
                    <a:pt x="7812" y="0"/>
                    <a:pt x="503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0"/>
            <p:cNvSpPr/>
            <p:nvPr/>
          </p:nvSpPr>
          <p:spPr>
            <a:xfrm>
              <a:off x="8279275" y="3189835"/>
              <a:ext cx="554861" cy="56263"/>
            </a:xfrm>
            <a:custGeom>
              <a:avLst/>
              <a:gdLst/>
              <a:ahLst/>
              <a:cxnLst/>
              <a:rect l="l" t="t" r="r" b="b"/>
              <a:pathLst>
                <a:path w="7998" h="811" extrusionOk="0">
                  <a:moveTo>
                    <a:pt x="3999" y="0"/>
                  </a:moveTo>
                  <a:cubicBezTo>
                    <a:pt x="1795" y="0"/>
                    <a:pt x="1" y="175"/>
                    <a:pt x="1" y="400"/>
                  </a:cubicBezTo>
                  <a:cubicBezTo>
                    <a:pt x="1" y="626"/>
                    <a:pt x="1795" y="810"/>
                    <a:pt x="3999" y="810"/>
                  </a:cubicBezTo>
                  <a:cubicBezTo>
                    <a:pt x="6203" y="810"/>
                    <a:pt x="7997" y="626"/>
                    <a:pt x="7997" y="400"/>
                  </a:cubicBezTo>
                  <a:cubicBezTo>
                    <a:pt x="7997" y="175"/>
                    <a:pt x="6203" y="0"/>
                    <a:pt x="3999" y="0"/>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0"/>
            <p:cNvSpPr/>
            <p:nvPr/>
          </p:nvSpPr>
          <p:spPr>
            <a:xfrm>
              <a:off x="8279275" y="3189835"/>
              <a:ext cx="554861" cy="36353"/>
            </a:xfrm>
            <a:custGeom>
              <a:avLst/>
              <a:gdLst/>
              <a:ahLst/>
              <a:cxnLst/>
              <a:rect l="l" t="t" r="r" b="b"/>
              <a:pathLst>
                <a:path w="7998" h="524" extrusionOk="0">
                  <a:moveTo>
                    <a:pt x="3999" y="0"/>
                  </a:moveTo>
                  <a:cubicBezTo>
                    <a:pt x="1795" y="0"/>
                    <a:pt x="1" y="185"/>
                    <a:pt x="1" y="410"/>
                  </a:cubicBezTo>
                  <a:cubicBezTo>
                    <a:pt x="1" y="441"/>
                    <a:pt x="62" y="482"/>
                    <a:pt x="175" y="523"/>
                  </a:cubicBezTo>
                  <a:cubicBezTo>
                    <a:pt x="667" y="359"/>
                    <a:pt x="2195" y="236"/>
                    <a:pt x="3999" y="236"/>
                  </a:cubicBezTo>
                  <a:cubicBezTo>
                    <a:pt x="5803" y="236"/>
                    <a:pt x="7331" y="359"/>
                    <a:pt x="7823" y="523"/>
                  </a:cubicBezTo>
                  <a:cubicBezTo>
                    <a:pt x="7936" y="482"/>
                    <a:pt x="7997" y="451"/>
                    <a:pt x="7997" y="410"/>
                  </a:cubicBezTo>
                  <a:cubicBezTo>
                    <a:pt x="7997" y="185"/>
                    <a:pt x="620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0"/>
            <p:cNvSpPr/>
            <p:nvPr/>
          </p:nvSpPr>
          <p:spPr>
            <a:xfrm>
              <a:off x="8237372" y="3113036"/>
              <a:ext cx="697704" cy="156510"/>
            </a:xfrm>
            <a:custGeom>
              <a:avLst/>
              <a:gdLst/>
              <a:ahLst/>
              <a:cxnLst/>
              <a:rect l="l" t="t" r="r" b="b"/>
              <a:pathLst>
                <a:path w="10057" h="2256" extrusionOk="0">
                  <a:moveTo>
                    <a:pt x="0" y="0"/>
                  </a:moveTo>
                  <a:lnTo>
                    <a:pt x="0" y="1384"/>
                  </a:lnTo>
                  <a:cubicBezTo>
                    <a:pt x="0" y="1866"/>
                    <a:pt x="2245" y="2255"/>
                    <a:pt x="5023" y="2255"/>
                  </a:cubicBezTo>
                  <a:cubicBezTo>
                    <a:pt x="7801" y="2255"/>
                    <a:pt x="10057" y="1876"/>
                    <a:pt x="1005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0"/>
            <p:cNvSpPr/>
            <p:nvPr/>
          </p:nvSpPr>
          <p:spPr>
            <a:xfrm>
              <a:off x="8237372" y="3051153"/>
              <a:ext cx="697704" cy="120921"/>
            </a:xfrm>
            <a:custGeom>
              <a:avLst/>
              <a:gdLst/>
              <a:ahLst/>
              <a:cxnLst/>
              <a:rect l="l" t="t" r="r" b="b"/>
              <a:pathLst>
                <a:path w="10057" h="1743" extrusionOk="0">
                  <a:moveTo>
                    <a:pt x="5023" y="0"/>
                  </a:moveTo>
                  <a:cubicBezTo>
                    <a:pt x="2245" y="0"/>
                    <a:pt x="0" y="390"/>
                    <a:pt x="0" y="872"/>
                  </a:cubicBezTo>
                  <a:cubicBezTo>
                    <a:pt x="0" y="1353"/>
                    <a:pt x="2245" y="1743"/>
                    <a:pt x="5023" y="1743"/>
                  </a:cubicBezTo>
                  <a:cubicBezTo>
                    <a:pt x="7801" y="1743"/>
                    <a:pt x="10057" y="1353"/>
                    <a:pt x="10057" y="872"/>
                  </a:cubicBezTo>
                  <a:cubicBezTo>
                    <a:pt x="10057" y="390"/>
                    <a:pt x="7801" y="0"/>
                    <a:pt x="5023"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p:nvPr/>
          </p:nvSpPr>
          <p:spPr>
            <a:xfrm>
              <a:off x="8309176" y="3077447"/>
              <a:ext cx="554792" cy="55569"/>
            </a:xfrm>
            <a:custGeom>
              <a:avLst/>
              <a:gdLst/>
              <a:ahLst/>
              <a:cxnLst/>
              <a:rect l="l" t="t" r="r" b="b"/>
              <a:pathLst>
                <a:path w="7997" h="801" extrusionOk="0">
                  <a:moveTo>
                    <a:pt x="3999" y="1"/>
                  </a:moveTo>
                  <a:cubicBezTo>
                    <a:pt x="1794" y="1"/>
                    <a:pt x="0" y="175"/>
                    <a:pt x="0" y="400"/>
                  </a:cubicBezTo>
                  <a:cubicBezTo>
                    <a:pt x="0" y="616"/>
                    <a:pt x="1794" y="800"/>
                    <a:pt x="3999" y="800"/>
                  </a:cubicBezTo>
                  <a:cubicBezTo>
                    <a:pt x="6203" y="800"/>
                    <a:pt x="7997" y="626"/>
                    <a:pt x="7997" y="400"/>
                  </a:cubicBezTo>
                  <a:cubicBezTo>
                    <a:pt x="7997" y="175"/>
                    <a:pt x="6203" y="1"/>
                    <a:pt x="3999"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0"/>
            <p:cNvSpPr/>
            <p:nvPr/>
          </p:nvSpPr>
          <p:spPr>
            <a:xfrm>
              <a:off x="8308482" y="3077447"/>
              <a:ext cx="554792" cy="35659"/>
            </a:xfrm>
            <a:custGeom>
              <a:avLst/>
              <a:gdLst/>
              <a:ahLst/>
              <a:cxnLst/>
              <a:rect l="l" t="t" r="r" b="b"/>
              <a:pathLst>
                <a:path w="7997" h="514" extrusionOk="0">
                  <a:moveTo>
                    <a:pt x="3998" y="1"/>
                  </a:moveTo>
                  <a:cubicBezTo>
                    <a:pt x="1794" y="1"/>
                    <a:pt x="0" y="175"/>
                    <a:pt x="0" y="400"/>
                  </a:cubicBezTo>
                  <a:cubicBezTo>
                    <a:pt x="0" y="441"/>
                    <a:pt x="62" y="482"/>
                    <a:pt x="174" y="513"/>
                  </a:cubicBezTo>
                  <a:cubicBezTo>
                    <a:pt x="677" y="349"/>
                    <a:pt x="2194" y="226"/>
                    <a:pt x="3998" y="226"/>
                  </a:cubicBezTo>
                  <a:cubicBezTo>
                    <a:pt x="5803" y="226"/>
                    <a:pt x="7330" y="349"/>
                    <a:pt x="7822" y="513"/>
                  </a:cubicBezTo>
                  <a:cubicBezTo>
                    <a:pt x="7935" y="482"/>
                    <a:pt x="7996" y="441"/>
                    <a:pt x="7996" y="400"/>
                  </a:cubicBezTo>
                  <a:cubicBezTo>
                    <a:pt x="7996" y="175"/>
                    <a:pt x="6202" y="1"/>
                    <a:pt x="3998"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0"/>
            <p:cNvSpPr/>
            <p:nvPr/>
          </p:nvSpPr>
          <p:spPr>
            <a:xfrm>
              <a:off x="8203169" y="2985732"/>
              <a:ext cx="698468" cy="159493"/>
            </a:xfrm>
            <a:custGeom>
              <a:avLst/>
              <a:gdLst/>
              <a:ahLst/>
              <a:cxnLst/>
              <a:rect l="l" t="t" r="r" b="b"/>
              <a:pathLst>
                <a:path w="10068" h="2299" extrusionOk="0">
                  <a:moveTo>
                    <a:pt x="10058" y="0"/>
                  </a:moveTo>
                  <a:lnTo>
                    <a:pt x="1" y="92"/>
                  </a:lnTo>
                  <a:lnTo>
                    <a:pt x="11" y="1476"/>
                  </a:lnTo>
                  <a:cubicBezTo>
                    <a:pt x="11" y="1939"/>
                    <a:pt x="2103" y="2298"/>
                    <a:pt x="4723" y="2298"/>
                  </a:cubicBezTo>
                  <a:cubicBezTo>
                    <a:pt x="4830" y="2298"/>
                    <a:pt x="4937" y="2298"/>
                    <a:pt x="5045" y="2296"/>
                  </a:cubicBezTo>
                  <a:cubicBezTo>
                    <a:pt x="7823" y="2266"/>
                    <a:pt x="10068" y="1856"/>
                    <a:pt x="10068" y="1384"/>
                  </a:cubicBezTo>
                  <a:lnTo>
                    <a:pt x="10058"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8202475" y="2926554"/>
              <a:ext cx="698468" cy="121129"/>
            </a:xfrm>
            <a:custGeom>
              <a:avLst/>
              <a:gdLst/>
              <a:ahLst/>
              <a:cxnLst/>
              <a:rect l="l" t="t" r="r" b="b"/>
              <a:pathLst>
                <a:path w="10068" h="1746" extrusionOk="0">
                  <a:moveTo>
                    <a:pt x="5348" y="0"/>
                  </a:moveTo>
                  <a:cubicBezTo>
                    <a:pt x="5244" y="0"/>
                    <a:pt x="5140" y="1"/>
                    <a:pt x="5034" y="2"/>
                  </a:cubicBezTo>
                  <a:cubicBezTo>
                    <a:pt x="2256" y="33"/>
                    <a:pt x="1" y="433"/>
                    <a:pt x="11" y="915"/>
                  </a:cubicBezTo>
                  <a:cubicBezTo>
                    <a:pt x="11" y="1384"/>
                    <a:pt x="2148" y="1746"/>
                    <a:pt x="4824" y="1746"/>
                  </a:cubicBezTo>
                  <a:cubicBezTo>
                    <a:pt x="4897" y="1746"/>
                    <a:pt x="4971" y="1746"/>
                    <a:pt x="5044" y="1745"/>
                  </a:cubicBezTo>
                  <a:cubicBezTo>
                    <a:pt x="7823" y="1714"/>
                    <a:pt x="10068" y="1304"/>
                    <a:pt x="10068" y="822"/>
                  </a:cubicBezTo>
                  <a:cubicBezTo>
                    <a:pt x="10058" y="369"/>
                    <a:pt x="7971" y="0"/>
                    <a:pt x="5348"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8274349" y="2952154"/>
              <a:ext cx="554792" cy="56471"/>
            </a:xfrm>
            <a:custGeom>
              <a:avLst/>
              <a:gdLst/>
              <a:ahLst/>
              <a:cxnLst/>
              <a:rect l="l" t="t" r="r" b="b"/>
              <a:pathLst>
                <a:path w="7997" h="814" extrusionOk="0">
                  <a:moveTo>
                    <a:pt x="4368" y="1"/>
                  </a:moveTo>
                  <a:cubicBezTo>
                    <a:pt x="4246" y="1"/>
                    <a:pt x="4123" y="1"/>
                    <a:pt x="3998" y="2"/>
                  </a:cubicBezTo>
                  <a:cubicBezTo>
                    <a:pt x="1784" y="33"/>
                    <a:pt x="0" y="228"/>
                    <a:pt x="0" y="443"/>
                  </a:cubicBezTo>
                  <a:cubicBezTo>
                    <a:pt x="10" y="656"/>
                    <a:pt x="1598" y="814"/>
                    <a:pt x="3637" y="814"/>
                  </a:cubicBezTo>
                  <a:cubicBezTo>
                    <a:pt x="3759" y="814"/>
                    <a:pt x="3883" y="813"/>
                    <a:pt x="4008" y="812"/>
                  </a:cubicBezTo>
                  <a:cubicBezTo>
                    <a:pt x="6213" y="792"/>
                    <a:pt x="7996" y="597"/>
                    <a:pt x="7996" y="371"/>
                  </a:cubicBezTo>
                  <a:cubicBezTo>
                    <a:pt x="7996" y="159"/>
                    <a:pt x="6400" y="1"/>
                    <a:pt x="4368"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8274349" y="2952223"/>
              <a:ext cx="554792" cy="39266"/>
            </a:xfrm>
            <a:custGeom>
              <a:avLst/>
              <a:gdLst/>
              <a:ahLst/>
              <a:cxnLst/>
              <a:rect l="l" t="t" r="r" b="b"/>
              <a:pathLst>
                <a:path w="7997" h="566" extrusionOk="0">
                  <a:moveTo>
                    <a:pt x="4205" y="1"/>
                  </a:moveTo>
                  <a:cubicBezTo>
                    <a:pt x="4137" y="1"/>
                    <a:pt x="4068" y="1"/>
                    <a:pt x="3998" y="1"/>
                  </a:cubicBezTo>
                  <a:cubicBezTo>
                    <a:pt x="1794" y="22"/>
                    <a:pt x="0" y="227"/>
                    <a:pt x="0" y="442"/>
                  </a:cubicBezTo>
                  <a:cubicBezTo>
                    <a:pt x="0" y="493"/>
                    <a:pt x="62" y="524"/>
                    <a:pt x="174" y="565"/>
                  </a:cubicBezTo>
                  <a:cubicBezTo>
                    <a:pt x="677" y="391"/>
                    <a:pt x="2194" y="258"/>
                    <a:pt x="3998" y="237"/>
                  </a:cubicBezTo>
                  <a:cubicBezTo>
                    <a:pt x="4081" y="237"/>
                    <a:pt x="4163" y="236"/>
                    <a:pt x="4245" y="236"/>
                  </a:cubicBezTo>
                  <a:cubicBezTo>
                    <a:pt x="5941" y="236"/>
                    <a:pt x="7353" y="337"/>
                    <a:pt x="7822" y="493"/>
                  </a:cubicBezTo>
                  <a:cubicBezTo>
                    <a:pt x="7935" y="452"/>
                    <a:pt x="7996" y="411"/>
                    <a:pt x="7996" y="370"/>
                  </a:cubicBezTo>
                  <a:cubicBezTo>
                    <a:pt x="7996" y="152"/>
                    <a:pt x="6314" y="1"/>
                    <a:pt x="4205"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8237372" y="2876187"/>
              <a:ext cx="698398" cy="159493"/>
            </a:xfrm>
            <a:custGeom>
              <a:avLst/>
              <a:gdLst/>
              <a:ahLst/>
              <a:cxnLst/>
              <a:rect l="l" t="t" r="r" b="b"/>
              <a:pathLst>
                <a:path w="10067" h="2299" extrusionOk="0">
                  <a:moveTo>
                    <a:pt x="10057" y="0"/>
                  </a:moveTo>
                  <a:lnTo>
                    <a:pt x="0" y="93"/>
                  </a:lnTo>
                  <a:lnTo>
                    <a:pt x="10" y="1477"/>
                  </a:lnTo>
                  <a:cubicBezTo>
                    <a:pt x="10" y="1940"/>
                    <a:pt x="2093" y="2298"/>
                    <a:pt x="4721" y="2298"/>
                  </a:cubicBezTo>
                  <a:cubicBezTo>
                    <a:pt x="4828" y="2298"/>
                    <a:pt x="4935" y="2298"/>
                    <a:pt x="5044" y="2297"/>
                  </a:cubicBezTo>
                  <a:cubicBezTo>
                    <a:pt x="7822" y="2276"/>
                    <a:pt x="10067" y="1866"/>
                    <a:pt x="10067" y="1384"/>
                  </a:cubicBezTo>
                  <a:lnTo>
                    <a:pt x="10057" y="0"/>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8236608" y="2817079"/>
              <a:ext cx="698468" cy="121129"/>
            </a:xfrm>
            <a:custGeom>
              <a:avLst/>
              <a:gdLst/>
              <a:ahLst/>
              <a:cxnLst/>
              <a:rect l="l" t="t" r="r" b="b"/>
              <a:pathLst>
                <a:path w="10068" h="1746" extrusionOk="0">
                  <a:moveTo>
                    <a:pt x="5250" y="1"/>
                  </a:moveTo>
                  <a:cubicBezTo>
                    <a:pt x="5175" y="1"/>
                    <a:pt x="5100" y="1"/>
                    <a:pt x="5024" y="2"/>
                  </a:cubicBezTo>
                  <a:cubicBezTo>
                    <a:pt x="2246" y="22"/>
                    <a:pt x="1" y="442"/>
                    <a:pt x="11" y="924"/>
                  </a:cubicBezTo>
                  <a:cubicBezTo>
                    <a:pt x="11" y="1383"/>
                    <a:pt x="2148" y="1745"/>
                    <a:pt x="4824" y="1745"/>
                  </a:cubicBezTo>
                  <a:cubicBezTo>
                    <a:pt x="4897" y="1745"/>
                    <a:pt x="4971" y="1745"/>
                    <a:pt x="5045" y="1744"/>
                  </a:cubicBezTo>
                  <a:cubicBezTo>
                    <a:pt x="7823" y="1713"/>
                    <a:pt x="10068" y="1303"/>
                    <a:pt x="10068" y="822"/>
                  </a:cubicBezTo>
                  <a:cubicBezTo>
                    <a:pt x="10068" y="353"/>
                    <a:pt x="7924" y="1"/>
                    <a:pt x="5250" y="1"/>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8309176" y="2843303"/>
              <a:ext cx="554792" cy="55847"/>
            </a:xfrm>
            <a:custGeom>
              <a:avLst/>
              <a:gdLst/>
              <a:ahLst/>
              <a:cxnLst/>
              <a:rect l="l" t="t" r="r" b="b"/>
              <a:pathLst>
                <a:path w="7997" h="805" extrusionOk="0">
                  <a:moveTo>
                    <a:pt x="4381" y="1"/>
                  </a:moveTo>
                  <a:cubicBezTo>
                    <a:pt x="4252" y="1"/>
                    <a:pt x="4121" y="2"/>
                    <a:pt x="3988" y="3"/>
                  </a:cubicBezTo>
                  <a:cubicBezTo>
                    <a:pt x="1784" y="23"/>
                    <a:pt x="0" y="218"/>
                    <a:pt x="0" y="444"/>
                  </a:cubicBezTo>
                  <a:cubicBezTo>
                    <a:pt x="0" y="647"/>
                    <a:pt x="1597" y="804"/>
                    <a:pt x="3628" y="804"/>
                  </a:cubicBezTo>
                  <a:cubicBezTo>
                    <a:pt x="3750" y="804"/>
                    <a:pt x="3874" y="804"/>
                    <a:pt x="3999" y="802"/>
                  </a:cubicBezTo>
                  <a:cubicBezTo>
                    <a:pt x="6203" y="782"/>
                    <a:pt x="7997" y="587"/>
                    <a:pt x="7997" y="362"/>
                  </a:cubicBezTo>
                  <a:cubicBezTo>
                    <a:pt x="7987" y="150"/>
                    <a:pt x="6410" y="1"/>
                    <a:pt x="4381"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8308482" y="2843303"/>
              <a:ext cx="554792" cy="38642"/>
            </a:xfrm>
            <a:custGeom>
              <a:avLst/>
              <a:gdLst/>
              <a:ahLst/>
              <a:cxnLst/>
              <a:rect l="l" t="t" r="r" b="b"/>
              <a:pathLst>
                <a:path w="7997" h="557" extrusionOk="0">
                  <a:moveTo>
                    <a:pt x="4389" y="1"/>
                  </a:moveTo>
                  <a:cubicBezTo>
                    <a:pt x="4261" y="1"/>
                    <a:pt x="4130" y="2"/>
                    <a:pt x="3998" y="3"/>
                  </a:cubicBezTo>
                  <a:cubicBezTo>
                    <a:pt x="1794" y="13"/>
                    <a:pt x="0" y="218"/>
                    <a:pt x="0" y="444"/>
                  </a:cubicBezTo>
                  <a:cubicBezTo>
                    <a:pt x="0" y="485"/>
                    <a:pt x="62" y="526"/>
                    <a:pt x="174" y="556"/>
                  </a:cubicBezTo>
                  <a:cubicBezTo>
                    <a:pt x="667" y="382"/>
                    <a:pt x="2194" y="249"/>
                    <a:pt x="3998" y="239"/>
                  </a:cubicBezTo>
                  <a:cubicBezTo>
                    <a:pt x="4152" y="237"/>
                    <a:pt x="4304" y="236"/>
                    <a:pt x="4453" y="236"/>
                  </a:cubicBezTo>
                  <a:cubicBezTo>
                    <a:pt x="6055" y="236"/>
                    <a:pt x="7372" y="335"/>
                    <a:pt x="7822" y="485"/>
                  </a:cubicBezTo>
                  <a:cubicBezTo>
                    <a:pt x="7935" y="444"/>
                    <a:pt x="7996" y="403"/>
                    <a:pt x="7996" y="362"/>
                  </a:cubicBezTo>
                  <a:cubicBezTo>
                    <a:pt x="7996" y="150"/>
                    <a:pt x="6411" y="1"/>
                    <a:pt x="438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8237372" y="2758804"/>
              <a:ext cx="698398" cy="159493"/>
            </a:xfrm>
            <a:custGeom>
              <a:avLst/>
              <a:gdLst/>
              <a:ahLst/>
              <a:cxnLst/>
              <a:rect l="l" t="t" r="r" b="b"/>
              <a:pathLst>
                <a:path w="10067" h="2299" extrusionOk="0">
                  <a:moveTo>
                    <a:pt x="10057" y="1"/>
                  </a:moveTo>
                  <a:lnTo>
                    <a:pt x="0" y="93"/>
                  </a:lnTo>
                  <a:lnTo>
                    <a:pt x="10" y="1477"/>
                  </a:lnTo>
                  <a:cubicBezTo>
                    <a:pt x="10" y="1940"/>
                    <a:pt x="2093" y="2299"/>
                    <a:pt x="4721" y="2299"/>
                  </a:cubicBezTo>
                  <a:cubicBezTo>
                    <a:pt x="4828" y="2299"/>
                    <a:pt x="4935" y="2298"/>
                    <a:pt x="5044" y="2297"/>
                  </a:cubicBezTo>
                  <a:cubicBezTo>
                    <a:pt x="7822" y="2277"/>
                    <a:pt x="10067" y="1867"/>
                    <a:pt x="10067" y="1385"/>
                  </a:cubicBezTo>
                  <a:lnTo>
                    <a:pt x="10057" y="1"/>
                  </a:lnTo>
                  <a:close/>
                </a:path>
              </a:pathLst>
            </a:custGeom>
            <a:solidFill>
              <a:srgbClr val="FFA0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8236608" y="2699765"/>
              <a:ext cx="698468" cy="121059"/>
            </a:xfrm>
            <a:custGeom>
              <a:avLst/>
              <a:gdLst/>
              <a:ahLst/>
              <a:cxnLst/>
              <a:rect l="l" t="t" r="r" b="b"/>
              <a:pathLst>
                <a:path w="10068" h="1745" extrusionOk="0">
                  <a:moveTo>
                    <a:pt x="5244" y="0"/>
                  </a:moveTo>
                  <a:cubicBezTo>
                    <a:pt x="5171" y="0"/>
                    <a:pt x="5098" y="0"/>
                    <a:pt x="5024" y="1"/>
                  </a:cubicBezTo>
                  <a:cubicBezTo>
                    <a:pt x="2246" y="22"/>
                    <a:pt x="1" y="442"/>
                    <a:pt x="11" y="924"/>
                  </a:cubicBezTo>
                  <a:cubicBezTo>
                    <a:pt x="11" y="1383"/>
                    <a:pt x="2148" y="1745"/>
                    <a:pt x="4824" y="1745"/>
                  </a:cubicBezTo>
                  <a:cubicBezTo>
                    <a:pt x="4897" y="1745"/>
                    <a:pt x="4971" y="1744"/>
                    <a:pt x="5045" y="1744"/>
                  </a:cubicBezTo>
                  <a:cubicBezTo>
                    <a:pt x="7823" y="1713"/>
                    <a:pt x="10068" y="1303"/>
                    <a:pt x="10068" y="821"/>
                  </a:cubicBezTo>
                  <a:cubicBezTo>
                    <a:pt x="10068" y="362"/>
                    <a:pt x="7921" y="0"/>
                    <a:pt x="5244" y="0"/>
                  </a:cubicBezTo>
                  <a:close/>
                </a:path>
              </a:pathLst>
            </a:custGeom>
            <a:solidFill>
              <a:srgbClr val="FAC6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a:off x="8309176" y="2725989"/>
              <a:ext cx="554792" cy="55916"/>
            </a:xfrm>
            <a:custGeom>
              <a:avLst/>
              <a:gdLst/>
              <a:ahLst/>
              <a:cxnLst/>
              <a:rect l="l" t="t" r="r" b="b"/>
              <a:pathLst>
                <a:path w="7997" h="806" extrusionOk="0">
                  <a:moveTo>
                    <a:pt x="4361" y="1"/>
                  </a:moveTo>
                  <a:cubicBezTo>
                    <a:pt x="4238" y="1"/>
                    <a:pt x="4114" y="1"/>
                    <a:pt x="3988" y="2"/>
                  </a:cubicBezTo>
                  <a:cubicBezTo>
                    <a:pt x="1784" y="23"/>
                    <a:pt x="0" y="218"/>
                    <a:pt x="0" y="443"/>
                  </a:cubicBezTo>
                  <a:cubicBezTo>
                    <a:pt x="0" y="642"/>
                    <a:pt x="1527" y="805"/>
                    <a:pt x="3495" y="805"/>
                  </a:cubicBezTo>
                  <a:cubicBezTo>
                    <a:pt x="3660" y="805"/>
                    <a:pt x="3828" y="804"/>
                    <a:pt x="3999" y="802"/>
                  </a:cubicBezTo>
                  <a:cubicBezTo>
                    <a:pt x="6203" y="781"/>
                    <a:pt x="7997" y="587"/>
                    <a:pt x="7997" y="361"/>
                  </a:cubicBezTo>
                  <a:cubicBezTo>
                    <a:pt x="7987" y="158"/>
                    <a:pt x="6399" y="1"/>
                    <a:pt x="4361" y="1"/>
                  </a:cubicBezTo>
                  <a:close/>
                </a:path>
              </a:pathLst>
            </a:custGeom>
            <a:solidFill>
              <a:srgbClr val="FD9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a:off x="8308482" y="2725989"/>
              <a:ext cx="554792" cy="38572"/>
            </a:xfrm>
            <a:custGeom>
              <a:avLst/>
              <a:gdLst/>
              <a:ahLst/>
              <a:cxnLst/>
              <a:rect l="l" t="t" r="r" b="b"/>
              <a:pathLst>
                <a:path w="7997" h="556" extrusionOk="0">
                  <a:moveTo>
                    <a:pt x="4369" y="1"/>
                  </a:moveTo>
                  <a:cubicBezTo>
                    <a:pt x="4247" y="1"/>
                    <a:pt x="4123" y="1"/>
                    <a:pt x="3998" y="2"/>
                  </a:cubicBezTo>
                  <a:cubicBezTo>
                    <a:pt x="1794" y="23"/>
                    <a:pt x="0" y="218"/>
                    <a:pt x="0" y="443"/>
                  </a:cubicBezTo>
                  <a:cubicBezTo>
                    <a:pt x="0" y="484"/>
                    <a:pt x="62" y="525"/>
                    <a:pt x="174" y="556"/>
                  </a:cubicBezTo>
                  <a:cubicBezTo>
                    <a:pt x="667" y="392"/>
                    <a:pt x="2194" y="248"/>
                    <a:pt x="3998" y="238"/>
                  </a:cubicBezTo>
                  <a:cubicBezTo>
                    <a:pt x="4152" y="236"/>
                    <a:pt x="4304" y="236"/>
                    <a:pt x="4453" y="236"/>
                  </a:cubicBezTo>
                  <a:cubicBezTo>
                    <a:pt x="6055" y="236"/>
                    <a:pt x="7372" y="334"/>
                    <a:pt x="7822" y="484"/>
                  </a:cubicBezTo>
                  <a:cubicBezTo>
                    <a:pt x="7935" y="443"/>
                    <a:pt x="7996" y="402"/>
                    <a:pt x="7996" y="361"/>
                  </a:cubicBezTo>
                  <a:cubicBezTo>
                    <a:pt x="7996" y="158"/>
                    <a:pt x="6400" y="1"/>
                    <a:pt x="436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7925111" y="3790768"/>
              <a:ext cx="699924" cy="164349"/>
            </a:xfrm>
            <a:custGeom>
              <a:avLst/>
              <a:gdLst/>
              <a:ahLst/>
              <a:cxnLst/>
              <a:rect l="l" t="t" r="r" b="b"/>
              <a:pathLst>
                <a:path w="10089" h="2369" extrusionOk="0">
                  <a:moveTo>
                    <a:pt x="1" y="1"/>
                  </a:moveTo>
                  <a:lnTo>
                    <a:pt x="1" y="1456"/>
                  </a:lnTo>
                  <a:cubicBezTo>
                    <a:pt x="1" y="1959"/>
                    <a:pt x="2256" y="2369"/>
                    <a:pt x="5044" y="2369"/>
                  </a:cubicBezTo>
                  <a:cubicBezTo>
                    <a:pt x="7833" y="2369"/>
                    <a:pt x="10088" y="1959"/>
                    <a:pt x="10088" y="145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8600763"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8558096" y="3748796"/>
              <a:ext cx="16442" cy="231227"/>
            </a:xfrm>
            <a:custGeom>
              <a:avLst/>
              <a:gdLst/>
              <a:ahLst/>
              <a:cxnLst/>
              <a:rect l="l" t="t" r="r" b="b"/>
              <a:pathLst>
                <a:path w="237"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8509048" y="3748796"/>
              <a:ext cx="16373" cy="231227"/>
            </a:xfrm>
            <a:custGeom>
              <a:avLst/>
              <a:gdLst/>
              <a:ahLst/>
              <a:cxnLst/>
              <a:rect l="l" t="t" r="r" b="b"/>
              <a:pathLst>
                <a:path w="236"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8447858" y="3748796"/>
              <a:ext cx="16442" cy="231227"/>
            </a:xfrm>
            <a:custGeom>
              <a:avLst/>
              <a:gdLst/>
              <a:ahLst/>
              <a:cxnLst/>
              <a:rect l="l" t="t" r="r" b="b"/>
              <a:pathLst>
                <a:path w="237" h="3333" extrusionOk="0">
                  <a:moveTo>
                    <a:pt x="0" y="1"/>
                  </a:moveTo>
                  <a:lnTo>
                    <a:pt x="0"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8380286"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8307025" y="3748796"/>
              <a:ext cx="16442" cy="231227"/>
            </a:xfrm>
            <a:custGeom>
              <a:avLst/>
              <a:gdLst/>
              <a:ahLst/>
              <a:cxnLst/>
              <a:rect l="l" t="t" r="r" b="b"/>
              <a:pathLst>
                <a:path w="237" h="3333" extrusionOk="0">
                  <a:moveTo>
                    <a:pt x="1" y="1"/>
                  </a:moveTo>
                  <a:lnTo>
                    <a:pt x="1" y="3333"/>
                  </a:lnTo>
                  <a:lnTo>
                    <a:pt x="236" y="3333"/>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7925111" y="3726040"/>
              <a:ext cx="699924" cy="125985"/>
            </a:xfrm>
            <a:custGeom>
              <a:avLst/>
              <a:gdLst/>
              <a:ahLst/>
              <a:cxnLst/>
              <a:rect l="l" t="t" r="r" b="b"/>
              <a:pathLst>
                <a:path w="10089" h="1816" extrusionOk="0">
                  <a:moveTo>
                    <a:pt x="5044" y="1"/>
                  </a:moveTo>
                  <a:cubicBezTo>
                    <a:pt x="2256" y="1"/>
                    <a:pt x="1" y="411"/>
                    <a:pt x="1" y="913"/>
                  </a:cubicBezTo>
                  <a:cubicBezTo>
                    <a:pt x="1" y="1416"/>
                    <a:pt x="2256" y="1815"/>
                    <a:pt x="5044" y="1815"/>
                  </a:cubicBezTo>
                  <a:cubicBezTo>
                    <a:pt x="7833" y="1815"/>
                    <a:pt x="10088" y="1416"/>
                    <a:pt x="10088" y="913"/>
                  </a:cubicBezTo>
                  <a:cubicBezTo>
                    <a:pt x="10088" y="401"/>
                    <a:pt x="7833"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7996984" y="3753097"/>
              <a:ext cx="556179" cy="58414"/>
            </a:xfrm>
            <a:custGeom>
              <a:avLst/>
              <a:gdLst/>
              <a:ahLst/>
              <a:cxnLst/>
              <a:rect l="l" t="t" r="r" b="b"/>
              <a:pathLst>
                <a:path w="8017" h="842" extrusionOk="0">
                  <a:moveTo>
                    <a:pt x="4008" y="0"/>
                  </a:moveTo>
                  <a:cubicBezTo>
                    <a:pt x="1794" y="0"/>
                    <a:pt x="0" y="185"/>
                    <a:pt x="0" y="421"/>
                  </a:cubicBezTo>
                  <a:cubicBezTo>
                    <a:pt x="0" y="657"/>
                    <a:pt x="1794" y="841"/>
                    <a:pt x="4008" y="841"/>
                  </a:cubicBezTo>
                  <a:cubicBezTo>
                    <a:pt x="6223" y="841"/>
                    <a:pt x="8017" y="657"/>
                    <a:pt x="8017" y="421"/>
                  </a:cubicBezTo>
                  <a:cubicBezTo>
                    <a:pt x="8017" y="185"/>
                    <a:pt x="6223" y="0"/>
                    <a:pt x="4008"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7996984" y="3752403"/>
              <a:ext cx="556179" cy="38434"/>
            </a:xfrm>
            <a:custGeom>
              <a:avLst/>
              <a:gdLst/>
              <a:ahLst/>
              <a:cxnLst/>
              <a:rect l="l" t="t" r="r" b="b"/>
              <a:pathLst>
                <a:path w="8017" h="554" extrusionOk="0">
                  <a:moveTo>
                    <a:pt x="4008" y="0"/>
                  </a:moveTo>
                  <a:cubicBezTo>
                    <a:pt x="1794" y="0"/>
                    <a:pt x="0" y="195"/>
                    <a:pt x="0" y="431"/>
                  </a:cubicBezTo>
                  <a:cubicBezTo>
                    <a:pt x="0" y="472"/>
                    <a:pt x="62" y="513"/>
                    <a:pt x="174" y="554"/>
                  </a:cubicBezTo>
                  <a:cubicBezTo>
                    <a:pt x="677" y="379"/>
                    <a:pt x="2204" y="256"/>
                    <a:pt x="4008" y="256"/>
                  </a:cubicBezTo>
                  <a:cubicBezTo>
                    <a:pt x="5823" y="256"/>
                    <a:pt x="7340" y="379"/>
                    <a:pt x="7842" y="554"/>
                  </a:cubicBezTo>
                  <a:cubicBezTo>
                    <a:pt x="7955" y="513"/>
                    <a:pt x="8017" y="472"/>
                    <a:pt x="8017" y="431"/>
                  </a:cubicBezTo>
                  <a:cubicBezTo>
                    <a:pt x="8017" y="195"/>
                    <a:pt x="6223" y="0"/>
                    <a:pt x="400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7883138" y="3658468"/>
              <a:ext cx="699924" cy="164419"/>
            </a:xfrm>
            <a:custGeom>
              <a:avLst/>
              <a:gdLst/>
              <a:ahLst/>
              <a:cxnLst/>
              <a:rect l="l" t="t" r="r" b="b"/>
              <a:pathLst>
                <a:path w="10089" h="2370" extrusionOk="0">
                  <a:moveTo>
                    <a:pt x="1" y="1"/>
                  </a:moveTo>
                  <a:lnTo>
                    <a:pt x="1" y="1457"/>
                  </a:lnTo>
                  <a:cubicBezTo>
                    <a:pt x="1" y="1959"/>
                    <a:pt x="2256" y="2369"/>
                    <a:pt x="5045" y="2369"/>
                  </a:cubicBezTo>
                  <a:cubicBezTo>
                    <a:pt x="7833" y="2369"/>
                    <a:pt x="10088" y="1959"/>
                    <a:pt x="10088" y="1457"/>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7890284"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7933644" y="3616566"/>
              <a:ext cx="16442" cy="231157"/>
            </a:xfrm>
            <a:custGeom>
              <a:avLst/>
              <a:gdLst/>
              <a:ahLst/>
              <a:cxnLst/>
              <a:rect l="l" t="t" r="r" b="b"/>
              <a:pathLst>
                <a:path w="237" h="3332" extrusionOk="0">
                  <a:moveTo>
                    <a:pt x="1" y="0"/>
                  </a:moveTo>
                  <a:lnTo>
                    <a:pt x="1"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7982762" y="3616566"/>
              <a:ext cx="16373" cy="231157"/>
            </a:xfrm>
            <a:custGeom>
              <a:avLst/>
              <a:gdLst/>
              <a:ahLst/>
              <a:cxnLst/>
              <a:rect l="l" t="t" r="r" b="b"/>
              <a:pathLst>
                <a:path w="236"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8184715" y="3616566"/>
              <a:ext cx="16442" cy="231157"/>
            </a:xfrm>
            <a:custGeom>
              <a:avLst/>
              <a:gdLst/>
              <a:ahLst/>
              <a:cxnLst/>
              <a:rect l="l" t="t" r="r" b="b"/>
              <a:pathLst>
                <a:path w="237"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8558790" y="3616566"/>
              <a:ext cx="16442" cy="231157"/>
            </a:xfrm>
            <a:custGeom>
              <a:avLst/>
              <a:gdLst/>
              <a:ahLst/>
              <a:cxnLst/>
              <a:rect l="l" t="t" r="r" b="b"/>
              <a:pathLst>
                <a:path w="237" h="3332" extrusionOk="0">
                  <a:moveTo>
                    <a:pt x="1" y="0"/>
                  </a:moveTo>
                  <a:lnTo>
                    <a:pt x="1"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8515430" y="3616566"/>
              <a:ext cx="16442" cy="231157"/>
            </a:xfrm>
            <a:custGeom>
              <a:avLst/>
              <a:gdLst/>
              <a:ahLst/>
              <a:cxnLst/>
              <a:rect l="l" t="t" r="r" b="b"/>
              <a:pathLst>
                <a:path w="237" h="3332" extrusionOk="0">
                  <a:moveTo>
                    <a:pt x="0" y="0"/>
                  </a:moveTo>
                  <a:lnTo>
                    <a:pt x="0" y="3332"/>
                  </a:lnTo>
                  <a:lnTo>
                    <a:pt x="236" y="333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8466381"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8405192" y="3616566"/>
              <a:ext cx="17136" cy="231157"/>
            </a:xfrm>
            <a:custGeom>
              <a:avLst/>
              <a:gdLst/>
              <a:ahLst/>
              <a:cxnLst/>
              <a:rect l="l" t="t" r="r" b="b"/>
              <a:pathLst>
                <a:path w="247" h="3332" extrusionOk="0">
                  <a:moveTo>
                    <a:pt x="0" y="0"/>
                  </a:moveTo>
                  <a:lnTo>
                    <a:pt x="0" y="3332"/>
                  </a:lnTo>
                  <a:lnTo>
                    <a:pt x="246" y="3332"/>
                  </a:lnTo>
                  <a:lnTo>
                    <a:pt x="24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a:off x="8338313" y="3616566"/>
              <a:ext cx="16442" cy="231157"/>
            </a:xfrm>
            <a:custGeom>
              <a:avLst/>
              <a:gdLst/>
              <a:ahLst/>
              <a:cxnLst/>
              <a:rect l="l" t="t" r="r" b="b"/>
              <a:pathLst>
                <a:path w="237" h="3332" extrusionOk="0">
                  <a:moveTo>
                    <a:pt x="1" y="0"/>
                  </a:moveTo>
                  <a:lnTo>
                    <a:pt x="1" y="3332"/>
                  </a:lnTo>
                  <a:lnTo>
                    <a:pt x="237" y="333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a:off x="8265053" y="3616566"/>
              <a:ext cx="16442" cy="231157"/>
            </a:xfrm>
            <a:custGeom>
              <a:avLst/>
              <a:gdLst/>
              <a:ahLst/>
              <a:cxnLst/>
              <a:rect l="l" t="t" r="r" b="b"/>
              <a:pathLst>
                <a:path w="237" h="3332" extrusionOk="0">
                  <a:moveTo>
                    <a:pt x="1" y="0"/>
                  </a:moveTo>
                  <a:lnTo>
                    <a:pt x="1" y="3332"/>
                  </a:lnTo>
                  <a:lnTo>
                    <a:pt x="237" y="333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0"/>
            <p:cNvSpPr/>
            <p:nvPr/>
          </p:nvSpPr>
          <p:spPr>
            <a:xfrm>
              <a:off x="7883138" y="3593810"/>
              <a:ext cx="699924" cy="125916"/>
            </a:xfrm>
            <a:custGeom>
              <a:avLst/>
              <a:gdLst/>
              <a:ahLst/>
              <a:cxnLst/>
              <a:rect l="l" t="t" r="r" b="b"/>
              <a:pathLst>
                <a:path w="10089" h="1815" extrusionOk="0">
                  <a:moveTo>
                    <a:pt x="5045" y="0"/>
                  </a:moveTo>
                  <a:cubicBezTo>
                    <a:pt x="2256" y="0"/>
                    <a:pt x="1" y="400"/>
                    <a:pt x="1" y="902"/>
                  </a:cubicBezTo>
                  <a:cubicBezTo>
                    <a:pt x="1" y="1415"/>
                    <a:pt x="2256" y="1815"/>
                    <a:pt x="5045" y="1815"/>
                  </a:cubicBezTo>
                  <a:cubicBezTo>
                    <a:pt x="7823" y="1815"/>
                    <a:pt x="10088" y="1415"/>
                    <a:pt x="10088" y="902"/>
                  </a:cubicBezTo>
                  <a:cubicBezTo>
                    <a:pt x="10088" y="400"/>
                    <a:pt x="7823" y="0"/>
                    <a:pt x="5045"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0"/>
            <p:cNvSpPr/>
            <p:nvPr/>
          </p:nvSpPr>
          <p:spPr>
            <a:xfrm>
              <a:off x="7955012" y="3620797"/>
              <a:ext cx="556179" cy="58414"/>
            </a:xfrm>
            <a:custGeom>
              <a:avLst/>
              <a:gdLst/>
              <a:ahLst/>
              <a:cxnLst/>
              <a:rect l="l" t="t" r="r" b="b"/>
              <a:pathLst>
                <a:path w="8017" h="842" extrusionOk="0">
                  <a:moveTo>
                    <a:pt x="4009" y="1"/>
                  </a:moveTo>
                  <a:cubicBezTo>
                    <a:pt x="1794" y="1"/>
                    <a:pt x="0" y="185"/>
                    <a:pt x="0" y="421"/>
                  </a:cubicBezTo>
                  <a:cubicBezTo>
                    <a:pt x="0" y="657"/>
                    <a:pt x="1794" y="841"/>
                    <a:pt x="4009" y="841"/>
                  </a:cubicBezTo>
                  <a:cubicBezTo>
                    <a:pt x="6223" y="841"/>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7955012" y="3620104"/>
              <a:ext cx="556179" cy="38434"/>
            </a:xfrm>
            <a:custGeom>
              <a:avLst/>
              <a:gdLst/>
              <a:ahLst/>
              <a:cxnLst/>
              <a:rect l="l" t="t" r="r" b="b"/>
              <a:pathLst>
                <a:path w="8017" h="554" extrusionOk="0">
                  <a:moveTo>
                    <a:pt x="4009" y="0"/>
                  </a:moveTo>
                  <a:cubicBezTo>
                    <a:pt x="1794" y="0"/>
                    <a:pt x="0" y="195"/>
                    <a:pt x="0" y="431"/>
                  </a:cubicBezTo>
                  <a:cubicBezTo>
                    <a:pt x="0" y="472"/>
                    <a:pt x="62" y="513"/>
                    <a:pt x="174" y="554"/>
                  </a:cubicBezTo>
                  <a:cubicBezTo>
                    <a:pt x="667" y="380"/>
                    <a:pt x="2194" y="257"/>
                    <a:pt x="4009" y="257"/>
                  </a:cubicBezTo>
                  <a:cubicBezTo>
                    <a:pt x="5813" y="257"/>
                    <a:pt x="7340" y="380"/>
                    <a:pt x="7843" y="554"/>
                  </a:cubicBezTo>
                  <a:cubicBezTo>
                    <a:pt x="7955" y="513"/>
                    <a:pt x="8017" y="472"/>
                    <a:pt x="8017" y="431"/>
                  </a:cubicBezTo>
                  <a:cubicBezTo>
                    <a:pt x="8017" y="19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a:off x="7920115" y="3543998"/>
              <a:ext cx="699924" cy="164349"/>
            </a:xfrm>
            <a:custGeom>
              <a:avLst/>
              <a:gdLst/>
              <a:ahLst/>
              <a:cxnLst/>
              <a:rect l="l" t="t" r="r" b="b"/>
              <a:pathLst>
                <a:path w="10089" h="2369" extrusionOk="0">
                  <a:moveTo>
                    <a:pt x="1" y="0"/>
                  </a:moveTo>
                  <a:lnTo>
                    <a:pt x="1" y="1456"/>
                  </a:lnTo>
                  <a:cubicBezTo>
                    <a:pt x="1" y="1959"/>
                    <a:pt x="2256" y="2369"/>
                    <a:pt x="5045" y="2369"/>
                  </a:cubicBezTo>
                  <a:cubicBezTo>
                    <a:pt x="7833" y="2369"/>
                    <a:pt x="10088" y="1959"/>
                    <a:pt x="10088" y="145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a:off x="7927955" y="3502026"/>
              <a:ext cx="16442" cy="231227"/>
            </a:xfrm>
            <a:custGeom>
              <a:avLst/>
              <a:gdLst/>
              <a:ahLst/>
              <a:cxnLst/>
              <a:rect l="l" t="t" r="r" b="b"/>
              <a:pathLst>
                <a:path w="237" h="3333" extrusionOk="0">
                  <a:moveTo>
                    <a:pt x="1" y="1"/>
                  </a:moveTo>
                  <a:lnTo>
                    <a:pt x="1"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a:off x="7970621"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p:cNvSpPr/>
            <p:nvPr/>
          </p:nvSpPr>
          <p:spPr>
            <a:xfrm>
              <a:off x="8019739" y="3502026"/>
              <a:ext cx="16373" cy="231227"/>
            </a:xfrm>
            <a:custGeom>
              <a:avLst/>
              <a:gdLst/>
              <a:ahLst/>
              <a:cxnLst/>
              <a:rect l="l" t="t" r="r" b="b"/>
              <a:pathLst>
                <a:path w="236" h="3333" extrusionOk="0">
                  <a:moveTo>
                    <a:pt x="0" y="1"/>
                  </a:moveTo>
                  <a:lnTo>
                    <a:pt x="0"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a:off x="8221693" y="3502026"/>
              <a:ext cx="16442" cy="231227"/>
            </a:xfrm>
            <a:custGeom>
              <a:avLst/>
              <a:gdLst/>
              <a:ahLst/>
              <a:cxnLst/>
              <a:rect l="l" t="t" r="r" b="b"/>
              <a:pathLst>
                <a:path w="237" h="3333" extrusionOk="0">
                  <a:moveTo>
                    <a:pt x="1" y="1"/>
                  </a:moveTo>
                  <a:lnTo>
                    <a:pt x="1"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8595768"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8552408" y="3502026"/>
              <a:ext cx="17136" cy="231227"/>
            </a:xfrm>
            <a:custGeom>
              <a:avLst/>
              <a:gdLst/>
              <a:ahLst/>
              <a:cxnLst/>
              <a:rect l="l" t="t" r="r" b="b"/>
              <a:pathLst>
                <a:path w="247" h="3333" extrusionOk="0">
                  <a:moveTo>
                    <a:pt x="0" y="1"/>
                  </a:moveTo>
                  <a:lnTo>
                    <a:pt x="0" y="3332"/>
                  </a:lnTo>
                  <a:lnTo>
                    <a:pt x="246" y="3332"/>
                  </a:lnTo>
                  <a:lnTo>
                    <a:pt x="24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8504053" y="3502026"/>
              <a:ext cx="16442" cy="231227"/>
            </a:xfrm>
            <a:custGeom>
              <a:avLst/>
              <a:gdLst/>
              <a:ahLst/>
              <a:cxnLst/>
              <a:rect l="l" t="t" r="r" b="b"/>
              <a:pathLst>
                <a:path w="237" h="3333" extrusionOk="0">
                  <a:moveTo>
                    <a:pt x="0" y="1"/>
                  </a:moveTo>
                  <a:lnTo>
                    <a:pt x="0" y="3332"/>
                  </a:lnTo>
                  <a:lnTo>
                    <a:pt x="236" y="333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8442863"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8375291"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8302030" y="3502026"/>
              <a:ext cx="16442" cy="231227"/>
            </a:xfrm>
            <a:custGeom>
              <a:avLst/>
              <a:gdLst/>
              <a:ahLst/>
              <a:cxnLst/>
              <a:rect l="l" t="t" r="r" b="b"/>
              <a:pathLst>
                <a:path w="237" h="3333" extrusionOk="0">
                  <a:moveTo>
                    <a:pt x="1" y="1"/>
                  </a:moveTo>
                  <a:lnTo>
                    <a:pt x="1" y="3332"/>
                  </a:lnTo>
                  <a:lnTo>
                    <a:pt x="237" y="333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7920115" y="3479271"/>
              <a:ext cx="699924" cy="125985"/>
            </a:xfrm>
            <a:custGeom>
              <a:avLst/>
              <a:gdLst/>
              <a:ahLst/>
              <a:cxnLst/>
              <a:rect l="l" t="t" r="r" b="b"/>
              <a:pathLst>
                <a:path w="10089" h="1816" extrusionOk="0">
                  <a:moveTo>
                    <a:pt x="5045" y="1"/>
                  </a:moveTo>
                  <a:cubicBezTo>
                    <a:pt x="2256" y="1"/>
                    <a:pt x="1" y="400"/>
                    <a:pt x="1" y="913"/>
                  </a:cubicBezTo>
                  <a:cubicBezTo>
                    <a:pt x="1" y="1415"/>
                    <a:pt x="2256" y="1815"/>
                    <a:pt x="5045" y="1815"/>
                  </a:cubicBezTo>
                  <a:cubicBezTo>
                    <a:pt x="7833" y="1815"/>
                    <a:pt x="10088" y="1415"/>
                    <a:pt x="10088" y="913"/>
                  </a:cubicBezTo>
                  <a:cubicBezTo>
                    <a:pt x="10088" y="411"/>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7992683" y="3506327"/>
              <a:ext cx="555486" cy="58344"/>
            </a:xfrm>
            <a:custGeom>
              <a:avLst/>
              <a:gdLst/>
              <a:ahLst/>
              <a:cxnLst/>
              <a:rect l="l" t="t" r="r" b="b"/>
              <a:pathLst>
                <a:path w="8007" h="841" extrusionOk="0">
                  <a:moveTo>
                    <a:pt x="4009" y="0"/>
                  </a:moveTo>
                  <a:cubicBezTo>
                    <a:pt x="1795" y="0"/>
                    <a:pt x="1" y="185"/>
                    <a:pt x="1" y="420"/>
                  </a:cubicBezTo>
                  <a:cubicBezTo>
                    <a:pt x="1" y="656"/>
                    <a:pt x="1784" y="841"/>
                    <a:pt x="3999" y="841"/>
                  </a:cubicBezTo>
                  <a:cubicBezTo>
                    <a:pt x="6213" y="841"/>
                    <a:pt x="8007" y="656"/>
                    <a:pt x="8007" y="420"/>
                  </a:cubicBezTo>
                  <a:cubicBezTo>
                    <a:pt x="800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7992683" y="3505564"/>
              <a:ext cx="555486" cy="38503"/>
            </a:xfrm>
            <a:custGeom>
              <a:avLst/>
              <a:gdLst/>
              <a:ahLst/>
              <a:cxnLst/>
              <a:rect l="l" t="t" r="r" b="b"/>
              <a:pathLst>
                <a:path w="8007" h="555" extrusionOk="0">
                  <a:moveTo>
                    <a:pt x="3999" y="1"/>
                  </a:moveTo>
                  <a:cubicBezTo>
                    <a:pt x="1784" y="1"/>
                    <a:pt x="1" y="206"/>
                    <a:pt x="1" y="431"/>
                  </a:cubicBezTo>
                  <a:cubicBezTo>
                    <a:pt x="1" y="472"/>
                    <a:pt x="52" y="513"/>
                    <a:pt x="165" y="554"/>
                  </a:cubicBezTo>
                  <a:cubicBezTo>
                    <a:pt x="657" y="380"/>
                    <a:pt x="2194" y="257"/>
                    <a:pt x="3999" y="257"/>
                  </a:cubicBezTo>
                  <a:cubicBezTo>
                    <a:pt x="5813" y="257"/>
                    <a:pt x="7330" y="380"/>
                    <a:pt x="7833" y="554"/>
                  </a:cubicBezTo>
                  <a:cubicBezTo>
                    <a:pt x="7945" y="513"/>
                    <a:pt x="8007" y="472"/>
                    <a:pt x="8007" y="431"/>
                  </a:cubicBezTo>
                  <a:cubicBezTo>
                    <a:pt x="8007" y="196"/>
                    <a:pt x="6213" y="1"/>
                    <a:pt x="399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a:off x="7868222" y="3420232"/>
              <a:ext cx="699855" cy="163656"/>
            </a:xfrm>
            <a:custGeom>
              <a:avLst/>
              <a:gdLst/>
              <a:ahLst/>
              <a:cxnLst/>
              <a:rect l="l" t="t" r="r" b="b"/>
              <a:pathLst>
                <a:path w="10088" h="2359" extrusionOk="0">
                  <a:moveTo>
                    <a:pt x="1" y="1"/>
                  </a:moveTo>
                  <a:lnTo>
                    <a:pt x="1" y="1446"/>
                  </a:lnTo>
                  <a:cubicBezTo>
                    <a:pt x="1" y="1949"/>
                    <a:pt x="2256" y="2359"/>
                    <a:pt x="5044" y="2359"/>
                  </a:cubicBezTo>
                  <a:cubicBezTo>
                    <a:pt x="7822" y="2359"/>
                    <a:pt x="10088" y="1949"/>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7875368"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a:off x="7918034" y="3378260"/>
              <a:ext cx="17136" cy="230533"/>
            </a:xfrm>
            <a:custGeom>
              <a:avLst/>
              <a:gdLst/>
              <a:ahLst/>
              <a:cxnLst/>
              <a:rect l="l" t="t" r="r" b="b"/>
              <a:pathLst>
                <a:path w="247" h="3323" extrusionOk="0">
                  <a:moveTo>
                    <a:pt x="0" y="1"/>
                  </a:moveTo>
                  <a:lnTo>
                    <a:pt x="0" y="3322"/>
                  </a:lnTo>
                  <a:lnTo>
                    <a:pt x="246" y="3322"/>
                  </a:lnTo>
                  <a:lnTo>
                    <a:pt x="24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7967083" y="3378260"/>
              <a:ext cx="17136" cy="230533"/>
            </a:xfrm>
            <a:custGeom>
              <a:avLst/>
              <a:gdLst/>
              <a:ahLst/>
              <a:cxnLst/>
              <a:rect l="l" t="t" r="r" b="b"/>
              <a:pathLst>
                <a:path w="247" h="3323" extrusionOk="0">
                  <a:moveTo>
                    <a:pt x="0" y="1"/>
                  </a:moveTo>
                  <a:lnTo>
                    <a:pt x="0" y="3322"/>
                  </a:lnTo>
                  <a:lnTo>
                    <a:pt x="247" y="3322"/>
                  </a:lnTo>
                  <a:lnTo>
                    <a:pt x="24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0"/>
            <p:cNvSpPr/>
            <p:nvPr/>
          </p:nvSpPr>
          <p:spPr>
            <a:xfrm>
              <a:off x="8543181"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0"/>
            <p:cNvSpPr/>
            <p:nvPr/>
          </p:nvSpPr>
          <p:spPr>
            <a:xfrm>
              <a:off x="8500514"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0"/>
            <p:cNvSpPr/>
            <p:nvPr/>
          </p:nvSpPr>
          <p:spPr>
            <a:xfrm>
              <a:off x="8451396" y="3378260"/>
              <a:ext cx="16442" cy="230533"/>
            </a:xfrm>
            <a:custGeom>
              <a:avLst/>
              <a:gdLst/>
              <a:ahLst/>
              <a:cxnLst/>
              <a:rect l="l" t="t" r="r" b="b"/>
              <a:pathLst>
                <a:path w="237" h="3323" extrusionOk="0">
                  <a:moveTo>
                    <a:pt x="1" y="1"/>
                  </a:moveTo>
                  <a:lnTo>
                    <a:pt x="1" y="3322"/>
                  </a:lnTo>
                  <a:lnTo>
                    <a:pt x="237" y="332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0"/>
            <p:cNvSpPr/>
            <p:nvPr/>
          </p:nvSpPr>
          <p:spPr>
            <a:xfrm>
              <a:off x="8390276"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8322704" y="337826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8249443" y="3378260"/>
              <a:ext cx="16442" cy="230533"/>
            </a:xfrm>
            <a:custGeom>
              <a:avLst/>
              <a:gdLst/>
              <a:ahLst/>
              <a:cxnLst/>
              <a:rect l="l" t="t" r="r" b="b"/>
              <a:pathLst>
                <a:path w="237"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7867529" y="3354811"/>
              <a:ext cx="699855" cy="126679"/>
            </a:xfrm>
            <a:custGeom>
              <a:avLst/>
              <a:gdLst/>
              <a:ahLst/>
              <a:cxnLst/>
              <a:rect l="l" t="t" r="r" b="b"/>
              <a:pathLst>
                <a:path w="10088" h="1826" extrusionOk="0">
                  <a:moveTo>
                    <a:pt x="5044" y="1"/>
                  </a:moveTo>
                  <a:cubicBezTo>
                    <a:pt x="2266" y="1"/>
                    <a:pt x="0" y="411"/>
                    <a:pt x="0" y="913"/>
                  </a:cubicBezTo>
                  <a:cubicBezTo>
                    <a:pt x="0" y="1415"/>
                    <a:pt x="2266" y="1825"/>
                    <a:pt x="5044" y="1825"/>
                  </a:cubicBezTo>
                  <a:cubicBezTo>
                    <a:pt x="7832" y="1825"/>
                    <a:pt x="10088" y="1415"/>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7939333" y="3381867"/>
              <a:ext cx="556249" cy="59107"/>
            </a:xfrm>
            <a:custGeom>
              <a:avLst/>
              <a:gdLst/>
              <a:ahLst/>
              <a:cxnLst/>
              <a:rect l="l" t="t" r="r" b="b"/>
              <a:pathLst>
                <a:path w="8018" h="852" extrusionOk="0">
                  <a:moveTo>
                    <a:pt x="4009" y="0"/>
                  </a:moveTo>
                  <a:cubicBezTo>
                    <a:pt x="1795" y="0"/>
                    <a:pt x="1" y="195"/>
                    <a:pt x="1" y="431"/>
                  </a:cubicBezTo>
                  <a:cubicBezTo>
                    <a:pt x="1" y="656"/>
                    <a:pt x="1795" y="851"/>
                    <a:pt x="4009" y="851"/>
                  </a:cubicBezTo>
                  <a:cubicBezTo>
                    <a:pt x="6223" y="851"/>
                    <a:pt x="8017" y="656"/>
                    <a:pt x="8017" y="431"/>
                  </a:cubicBezTo>
                  <a:cubicBezTo>
                    <a:pt x="801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0"/>
            <p:cNvSpPr/>
            <p:nvPr/>
          </p:nvSpPr>
          <p:spPr>
            <a:xfrm>
              <a:off x="7939333" y="3381867"/>
              <a:ext cx="556249" cy="38434"/>
            </a:xfrm>
            <a:custGeom>
              <a:avLst/>
              <a:gdLst/>
              <a:ahLst/>
              <a:cxnLst/>
              <a:rect l="l" t="t" r="r" b="b"/>
              <a:pathLst>
                <a:path w="8018" h="554" extrusionOk="0">
                  <a:moveTo>
                    <a:pt x="4009" y="0"/>
                  </a:moveTo>
                  <a:cubicBezTo>
                    <a:pt x="1795" y="0"/>
                    <a:pt x="1" y="185"/>
                    <a:pt x="1" y="420"/>
                  </a:cubicBezTo>
                  <a:cubicBezTo>
                    <a:pt x="1" y="472"/>
                    <a:pt x="62" y="513"/>
                    <a:pt x="175" y="554"/>
                  </a:cubicBezTo>
                  <a:cubicBezTo>
                    <a:pt x="677" y="379"/>
                    <a:pt x="2205" y="246"/>
                    <a:pt x="4009" y="246"/>
                  </a:cubicBezTo>
                  <a:cubicBezTo>
                    <a:pt x="5824" y="246"/>
                    <a:pt x="7341" y="379"/>
                    <a:pt x="7853" y="554"/>
                  </a:cubicBezTo>
                  <a:cubicBezTo>
                    <a:pt x="7966" y="513"/>
                    <a:pt x="8017" y="472"/>
                    <a:pt x="8017" y="420"/>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0"/>
            <p:cNvSpPr/>
            <p:nvPr/>
          </p:nvSpPr>
          <p:spPr>
            <a:xfrm>
              <a:off x="7893128" y="3297229"/>
              <a:ext cx="699855" cy="163656"/>
            </a:xfrm>
            <a:custGeom>
              <a:avLst/>
              <a:gdLst/>
              <a:ahLst/>
              <a:cxnLst/>
              <a:rect l="l" t="t" r="r" b="b"/>
              <a:pathLst>
                <a:path w="10088" h="2359" extrusionOk="0">
                  <a:moveTo>
                    <a:pt x="0" y="0"/>
                  </a:moveTo>
                  <a:lnTo>
                    <a:pt x="0" y="1456"/>
                  </a:lnTo>
                  <a:cubicBezTo>
                    <a:pt x="0" y="1958"/>
                    <a:pt x="2266" y="2358"/>
                    <a:pt x="5044" y="2358"/>
                  </a:cubicBezTo>
                  <a:cubicBezTo>
                    <a:pt x="7832" y="2358"/>
                    <a:pt x="10088" y="1958"/>
                    <a:pt x="10088" y="145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0"/>
            <p:cNvSpPr/>
            <p:nvPr/>
          </p:nvSpPr>
          <p:spPr>
            <a:xfrm>
              <a:off x="8568780" y="3255257"/>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8526114" y="3255257"/>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8476996" y="3255257"/>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8415876" y="3255257"/>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8348304" y="3255257"/>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7893128" y="3231808"/>
              <a:ext cx="699855" cy="126609"/>
            </a:xfrm>
            <a:custGeom>
              <a:avLst/>
              <a:gdLst/>
              <a:ahLst/>
              <a:cxnLst/>
              <a:rect l="l" t="t" r="r" b="b"/>
              <a:pathLst>
                <a:path w="10088" h="1825" extrusionOk="0">
                  <a:moveTo>
                    <a:pt x="5044" y="0"/>
                  </a:moveTo>
                  <a:cubicBezTo>
                    <a:pt x="2256" y="0"/>
                    <a:pt x="0" y="410"/>
                    <a:pt x="0" y="912"/>
                  </a:cubicBezTo>
                  <a:cubicBezTo>
                    <a:pt x="0" y="1415"/>
                    <a:pt x="2256" y="1825"/>
                    <a:pt x="5044" y="1825"/>
                  </a:cubicBezTo>
                  <a:cubicBezTo>
                    <a:pt x="7832" y="1825"/>
                    <a:pt x="10088" y="1415"/>
                    <a:pt x="10088" y="912"/>
                  </a:cubicBezTo>
                  <a:cubicBezTo>
                    <a:pt x="10088" y="410"/>
                    <a:pt x="7832" y="0"/>
                    <a:pt x="5044"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7964932" y="3258795"/>
              <a:ext cx="556249" cy="59107"/>
            </a:xfrm>
            <a:custGeom>
              <a:avLst/>
              <a:gdLst/>
              <a:ahLst/>
              <a:cxnLst/>
              <a:rect l="l" t="t" r="r" b="b"/>
              <a:pathLst>
                <a:path w="8018" h="852" extrusionOk="0">
                  <a:moveTo>
                    <a:pt x="4009" y="1"/>
                  </a:moveTo>
                  <a:cubicBezTo>
                    <a:pt x="1795" y="1"/>
                    <a:pt x="1" y="195"/>
                    <a:pt x="1" y="431"/>
                  </a:cubicBezTo>
                  <a:cubicBezTo>
                    <a:pt x="1" y="657"/>
                    <a:pt x="1795" y="852"/>
                    <a:pt x="4009" y="852"/>
                  </a:cubicBezTo>
                  <a:cubicBezTo>
                    <a:pt x="6223" y="852"/>
                    <a:pt x="8017" y="657"/>
                    <a:pt x="8017" y="431"/>
                  </a:cubicBezTo>
                  <a:cubicBezTo>
                    <a:pt x="8017" y="19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7964932" y="3258795"/>
              <a:ext cx="556249" cy="38503"/>
            </a:xfrm>
            <a:custGeom>
              <a:avLst/>
              <a:gdLst/>
              <a:ahLst/>
              <a:cxnLst/>
              <a:rect l="l" t="t" r="r" b="b"/>
              <a:pathLst>
                <a:path w="8018" h="555" extrusionOk="0">
                  <a:moveTo>
                    <a:pt x="4009" y="1"/>
                  </a:moveTo>
                  <a:cubicBezTo>
                    <a:pt x="1795" y="1"/>
                    <a:pt x="1" y="195"/>
                    <a:pt x="1" y="431"/>
                  </a:cubicBezTo>
                  <a:cubicBezTo>
                    <a:pt x="1" y="472"/>
                    <a:pt x="62" y="513"/>
                    <a:pt x="175" y="554"/>
                  </a:cubicBezTo>
                  <a:cubicBezTo>
                    <a:pt x="677" y="380"/>
                    <a:pt x="2205" y="257"/>
                    <a:pt x="4009" y="257"/>
                  </a:cubicBezTo>
                  <a:cubicBezTo>
                    <a:pt x="5824" y="257"/>
                    <a:pt x="7341" y="380"/>
                    <a:pt x="7853" y="554"/>
                  </a:cubicBezTo>
                  <a:cubicBezTo>
                    <a:pt x="7956" y="513"/>
                    <a:pt x="8017" y="472"/>
                    <a:pt x="8017" y="431"/>
                  </a:cubicBezTo>
                  <a:cubicBezTo>
                    <a:pt x="8017" y="195"/>
                    <a:pt x="6223" y="1"/>
                    <a:pt x="400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7853306" y="3182690"/>
              <a:ext cx="699855" cy="163656"/>
            </a:xfrm>
            <a:custGeom>
              <a:avLst/>
              <a:gdLst/>
              <a:ahLst/>
              <a:cxnLst/>
              <a:rect l="l" t="t" r="r" b="b"/>
              <a:pathLst>
                <a:path w="10088" h="2359" extrusionOk="0">
                  <a:moveTo>
                    <a:pt x="0" y="1"/>
                  </a:moveTo>
                  <a:lnTo>
                    <a:pt x="0" y="1446"/>
                  </a:lnTo>
                  <a:cubicBezTo>
                    <a:pt x="0" y="1949"/>
                    <a:pt x="2256" y="2359"/>
                    <a:pt x="5044" y="2359"/>
                  </a:cubicBezTo>
                  <a:cubicBezTo>
                    <a:pt x="7832" y="2359"/>
                    <a:pt x="10088" y="1949"/>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7853306" y="3117268"/>
              <a:ext cx="699855" cy="126679"/>
            </a:xfrm>
            <a:custGeom>
              <a:avLst/>
              <a:gdLst/>
              <a:ahLst/>
              <a:cxnLst/>
              <a:rect l="l" t="t" r="r" b="b"/>
              <a:pathLst>
                <a:path w="10088" h="1826" extrusionOk="0">
                  <a:moveTo>
                    <a:pt x="5044" y="1"/>
                  </a:moveTo>
                  <a:cubicBezTo>
                    <a:pt x="2256" y="1"/>
                    <a:pt x="0" y="411"/>
                    <a:pt x="0" y="913"/>
                  </a:cubicBezTo>
                  <a:cubicBezTo>
                    <a:pt x="0" y="1415"/>
                    <a:pt x="2256" y="1825"/>
                    <a:pt x="5044" y="1825"/>
                  </a:cubicBezTo>
                  <a:cubicBezTo>
                    <a:pt x="7832" y="1825"/>
                    <a:pt x="10088" y="1415"/>
                    <a:pt x="10088" y="913"/>
                  </a:cubicBezTo>
                  <a:cubicBezTo>
                    <a:pt x="10088" y="42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7925111" y="3145019"/>
              <a:ext cx="556249" cy="58414"/>
            </a:xfrm>
            <a:custGeom>
              <a:avLst/>
              <a:gdLst/>
              <a:ahLst/>
              <a:cxnLst/>
              <a:rect l="l" t="t" r="r" b="b"/>
              <a:pathLst>
                <a:path w="8018" h="842" extrusionOk="0">
                  <a:moveTo>
                    <a:pt x="4009" y="0"/>
                  </a:moveTo>
                  <a:cubicBezTo>
                    <a:pt x="1795" y="0"/>
                    <a:pt x="1" y="185"/>
                    <a:pt x="1" y="421"/>
                  </a:cubicBezTo>
                  <a:cubicBezTo>
                    <a:pt x="1" y="657"/>
                    <a:pt x="1795" y="841"/>
                    <a:pt x="4009" y="841"/>
                  </a:cubicBezTo>
                  <a:cubicBezTo>
                    <a:pt x="6223" y="841"/>
                    <a:pt x="8017" y="657"/>
                    <a:pt x="8017" y="421"/>
                  </a:cubicBezTo>
                  <a:cubicBezTo>
                    <a:pt x="8017" y="18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7925111" y="3144325"/>
              <a:ext cx="556249" cy="38434"/>
            </a:xfrm>
            <a:custGeom>
              <a:avLst/>
              <a:gdLst/>
              <a:ahLst/>
              <a:cxnLst/>
              <a:rect l="l" t="t" r="r" b="b"/>
              <a:pathLst>
                <a:path w="8018" h="554" extrusionOk="0">
                  <a:moveTo>
                    <a:pt x="4009" y="0"/>
                  </a:moveTo>
                  <a:cubicBezTo>
                    <a:pt x="1795" y="0"/>
                    <a:pt x="1" y="185"/>
                    <a:pt x="1" y="420"/>
                  </a:cubicBezTo>
                  <a:cubicBezTo>
                    <a:pt x="1" y="472"/>
                    <a:pt x="62" y="513"/>
                    <a:pt x="175" y="554"/>
                  </a:cubicBezTo>
                  <a:cubicBezTo>
                    <a:pt x="667" y="379"/>
                    <a:pt x="2205" y="256"/>
                    <a:pt x="4009" y="256"/>
                  </a:cubicBezTo>
                  <a:cubicBezTo>
                    <a:pt x="5813" y="256"/>
                    <a:pt x="7341" y="379"/>
                    <a:pt x="7843" y="554"/>
                  </a:cubicBezTo>
                  <a:cubicBezTo>
                    <a:pt x="7956" y="513"/>
                    <a:pt x="8017" y="472"/>
                    <a:pt x="8017" y="420"/>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7887439" y="3068220"/>
              <a:ext cx="699855" cy="163656"/>
            </a:xfrm>
            <a:custGeom>
              <a:avLst/>
              <a:gdLst/>
              <a:ahLst/>
              <a:cxnLst/>
              <a:rect l="l" t="t" r="r" b="b"/>
              <a:pathLst>
                <a:path w="10088" h="2359" extrusionOk="0">
                  <a:moveTo>
                    <a:pt x="0" y="0"/>
                  </a:moveTo>
                  <a:lnTo>
                    <a:pt x="0" y="1446"/>
                  </a:lnTo>
                  <a:cubicBezTo>
                    <a:pt x="0" y="1948"/>
                    <a:pt x="2256" y="2358"/>
                    <a:pt x="5044" y="2358"/>
                  </a:cubicBezTo>
                  <a:cubicBezTo>
                    <a:pt x="7822" y="2358"/>
                    <a:pt x="10088" y="1948"/>
                    <a:pt x="10088" y="1446"/>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0"/>
            <p:cNvSpPr/>
            <p:nvPr/>
          </p:nvSpPr>
          <p:spPr>
            <a:xfrm>
              <a:off x="7887439" y="3002798"/>
              <a:ext cx="699855" cy="126609"/>
            </a:xfrm>
            <a:custGeom>
              <a:avLst/>
              <a:gdLst/>
              <a:ahLst/>
              <a:cxnLst/>
              <a:rect l="l" t="t" r="r" b="b"/>
              <a:pathLst>
                <a:path w="10088" h="1825" extrusionOk="0">
                  <a:moveTo>
                    <a:pt x="5044" y="0"/>
                  </a:moveTo>
                  <a:cubicBezTo>
                    <a:pt x="2256" y="0"/>
                    <a:pt x="0" y="410"/>
                    <a:pt x="0" y="913"/>
                  </a:cubicBezTo>
                  <a:cubicBezTo>
                    <a:pt x="0" y="1415"/>
                    <a:pt x="2256" y="1825"/>
                    <a:pt x="5044" y="1825"/>
                  </a:cubicBezTo>
                  <a:cubicBezTo>
                    <a:pt x="7832" y="1825"/>
                    <a:pt x="10088" y="1415"/>
                    <a:pt x="10088" y="913"/>
                  </a:cubicBezTo>
                  <a:cubicBezTo>
                    <a:pt x="10088" y="410"/>
                    <a:pt x="7822" y="0"/>
                    <a:pt x="5044"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7959243" y="3030479"/>
              <a:ext cx="556249" cy="58414"/>
            </a:xfrm>
            <a:custGeom>
              <a:avLst/>
              <a:gdLst/>
              <a:ahLst/>
              <a:cxnLst/>
              <a:rect l="l" t="t" r="r" b="b"/>
              <a:pathLst>
                <a:path w="8018" h="842" extrusionOk="0">
                  <a:moveTo>
                    <a:pt x="4009" y="1"/>
                  </a:moveTo>
                  <a:cubicBezTo>
                    <a:pt x="1795" y="1"/>
                    <a:pt x="1" y="185"/>
                    <a:pt x="1" y="421"/>
                  </a:cubicBezTo>
                  <a:cubicBezTo>
                    <a:pt x="1" y="657"/>
                    <a:pt x="1795" y="842"/>
                    <a:pt x="4009" y="842"/>
                  </a:cubicBezTo>
                  <a:cubicBezTo>
                    <a:pt x="6223" y="842"/>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7959243" y="3029785"/>
              <a:ext cx="556943" cy="38503"/>
            </a:xfrm>
            <a:custGeom>
              <a:avLst/>
              <a:gdLst/>
              <a:ahLst/>
              <a:cxnLst/>
              <a:rect l="l" t="t" r="r" b="b"/>
              <a:pathLst>
                <a:path w="8028" h="555" extrusionOk="0">
                  <a:moveTo>
                    <a:pt x="4009" y="1"/>
                  </a:moveTo>
                  <a:cubicBezTo>
                    <a:pt x="1795" y="1"/>
                    <a:pt x="1" y="195"/>
                    <a:pt x="1" y="421"/>
                  </a:cubicBezTo>
                  <a:cubicBezTo>
                    <a:pt x="1" y="472"/>
                    <a:pt x="62" y="513"/>
                    <a:pt x="175" y="554"/>
                  </a:cubicBezTo>
                  <a:cubicBezTo>
                    <a:pt x="667" y="380"/>
                    <a:pt x="2195" y="257"/>
                    <a:pt x="4009" y="257"/>
                  </a:cubicBezTo>
                  <a:cubicBezTo>
                    <a:pt x="5813" y="257"/>
                    <a:pt x="7341" y="380"/>
                    <a:pt x="7853" y="554"/>
                  </a:cubicBezTo>
                  <a:cubicBezTo>
                    <a:pt x="7966" y="513"/>
                    <a:pt x="8028" y="472"/>
                    <a:pt x="8028" y="421"/>
                  </a:cubicBezTo>
                  <a:cubicBezTo>
                    <a:pt x="8028" y="195"/>
                    <a:pt x="6234" y="1"/>
                    <a:pt x="400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0"/>
            <p:cNvSpPr/>
            <p:nvPr/>
          </p:nvSpPr>
          <p:spPr>
            <a:xfrm>
              <a:off x="7853306" y="2943066"/>
              <a:ext cx="699855" cy="163586"/>
            </a:xfrm>
            <a:custGeom>
              <a:avLst/>
              <a:gdLst/>
              <a:ahLst/>
              <a:cxnLst/>
              <a:rect l="l" t="t" r="r" b="b"/>
              <a:pathLst>
                <a:path w="10088" h="2358" extrusionOk="0">
                  <a:moveTo>
                    <a:pt x="0" y="0"/>
                  </a:moveTo>
                  <a:lnTo>
                    <a:pt x="0" y="1445"/>
                  </a:lnTo>
                  <a:cubicBezTo>
                    <a:pt x="0" y="1948"/>
                    <a:pt x="2256" y="2358"/>
                    <a:pt x="5044" y="2358"/>
                  </a:cubicBezTo>
                  <a:cubicBezTo>
                    <a:pt x="7832" y="2358"/>
                    <a:pt x="10088" y="194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7903812" y="2901093"/>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7952861" y="2901093"/>
              <a:ext cx="16442" cy="230464"/>
            </a:xfrm>
            <a:custGeom>
              <a:avLst/>
              <a:gdLst/>
              <a:ahLst/>
              <a:cxnLst/>
              <a:rect l="l" t="t" r="r" b="b"/>
              <a:pathLst>
                <a:path w="237"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0"/>
            <p:cNvSpPr/>
            <p:nvPr/>
          </p:nvSpPr>
          <p:spPr>
            <a:xfrm>
              <a:off x="8081553" y="2901093"/>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0"/>
            <p:cNvSpPr/>
            <p:nvPr/>
          </p:nvSpPr>
          <p:spPr>
            <a:xfrm>
              <a:off x="7853306" y="2877575"/>
              <a:ext cx="699855" cy="126679"/>
            </a:xfrm>
            <a:custGeom>
              <a:avLst/>
              <a:gdLst/>
              <a:ahLst/>
              <a:cxnLst/>
              <a:rect l="l" t="t" r="r" b="b"/>
              <a:pathLst>
                <a:path w="10088" h="1826" extrusionOk="0">
                  <a:moveTo>
                    <a:pt x="5044" y="1"/>
                  </a:moveTo>
                  <a:cubicBezTo>
                    <a:pt x="2256" y="1"/>
                    <a:pt x="0" y="411"/>
                    <a:pt x="0" y="913"/>
                  </a:cubicBezTo>
                  <a:cubicBezTo>
                    <a:pt x="0" y="1416"/>
                    <a:pt x="2256" y="1826"/>
                    <a:pt x="5044" y="1826"/>
                  </a:cubicBezTo>
                  <a:cubicBezTo>
                    <a:pt x="7832" y="1826"/>
                    <a:pt x="10088" y="1416"/>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7925111" y="2905325"/>
              <a:ext cx="556249" cy="58414"/>
            </a:xfrm>
            <a:custGeom>
              <a:avLst/>
              <a:gdLst/>
              <a:ahLst/>
              <a:cxnLst/>
              <a:rect l="l" t="t" r="r" b="b"/>
              <a:pathLst>
                <a:path w="8018" h="842" extrusionOk="0">
                  <a:moveTo>
                    <a:pt x="4009" y="1"/>
                  </a:moveTo>
                  <a:cubicBezTo>
                    <a:pt x="1795" y="1"/>
                    <a:pt x="1" y="185"/>
                    <a:pt x="1" y="421"/>
                  </a:cubicBezTo>
                  <a:cubicBezTo>
                    <a:pt x="1" y="657"/>
                    <a:pt x="1795" y="841"/>
                    <a:pt x="4009" y="841"/>
                  </a:cubicBezTo>
                  <a:cubicBezTo>
                    <a:pt x="6223" y="841"/>
                    <a:pt x="8017" y="657"/>
                    <a:pt x="8017" y="421"/>
                  </a:cubicBezTo>
                  <a:cubicBezTo>
                    <a:pt x="8017" y="185"/>
                    <a:pt x="6223" y="1"/>
                    <a:pt x="4009"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7925111" y="2904632"/>
              <a:ext cx="556249" cy="38503"/>
            </a:xfrm>
            <a:custGeom>
              <a:avLst/>
              <a:gdLst/>
              <a:ahLst/>
              <a:cxnLst/>
              <a:rect l="l" t="t" r="r" b="b"/>
              <a:pathLst>
                <a:path w="8018" h="555" extrusionOk="0">
                  <a:moveTo>
                    <a:pt x="4009" y="0"/>
                  </a:moveTo>
                  <a:cubicBezTo>
                    <a:pt x="1795" y="0"/>
                    <a:pt x="1" y="195"/>
                    <a:pt x="1" y="421"/>
                  </a:cubicBezTo>
                  <a:cubicBezTo>
                    <a:pt x="1" y="472"/>
                    <a:pt x="62" y="513"/>
                    <a:pt x="175" y="554"/>
                  </a:cubicBezTo>
                  <a:cubicBezTo>
                    <a:pt x="667" y="380"/>
                    <a:pt x="2205" y="257"/>
                    <a:pt x="4009" y="257"/>
                  </a:cubicBezTo>
                  <a:cubicBezTo>
                    <a:pt x="5813" y="257"/>
                    <a:pt x="7341" y="380"/>
                    <a:pt x="7843" y="554"/>
                  </a:cubicBezTo>
                  <a:cubicBezTo>
                    <a:pt x="7956" y="513"/>
                    <a:pt x="8017" y="472"/>
                    <a:pt x="8017" y="421"/>
                  </a:cubicBezTo>
                  <a:cubicBezTo>
                    <a:pt x="8017" y="19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7920115" y="2832828"/>
              <a:ext cx="699924" cy="162892"/>
            </a:xfrm>
            <a:custGeom>
              <a:avLst/>
              <a:gdLst/>
              <a:ahLst/>
              <a:cxnLst/>
              <a:rect l="l" t="t" r="r" b="b"/>
              <a:pathLst>
                <a:path w="10089" h="2348" extrusionOk="0">
                  <a:moveTo>
                    <a:pt x="1" y="0"/>
                  </a:moveTo>
                  <a:lnTo>
                    <a:pt x="1" y="1445"/>
                  </a:lnTo>
                  <a:cubicBezTo>
                    <a:pt x="1" y="1948"/>
                    <a:pt x="2256" y="2348"/>
                    <a:pt x="5045" y="2348"/>
                  </a:cubicBezTo>
                  <a:cubicBezTo>
                    <a:pt x="7833" y="2348"/>
                    <a:pt x="10088" y="195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7927955" y="2790855"/>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7970621" y="2790855"/>
              <a:ext cx="16442" cy="230464"/>
            </a:xfrm>
            <a:custGeom>
              <a:avLst/>
              <a:gdLst/>
              <a:ahLst/>
              <a:cxnLst/>
              <a:rect l="l" t="t" r="r" b="b"/>
              <a:pathLst>
                <a:path w="237" h="3322" extrusionOk="0">
                  <a:moveTo>
                    <a:pt x="1" y="0"/>
                  </a:moveTo>
                  <a:lnTo>
                    <a:pt x="1" y="3322"/>
                  </a:lnTo>
                  <a:lnTo>
                    <a:pt x="237" y="3322"/>
                  </a:lnTo>
                  <a:lnTo>
                    <a:pt x="237"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8080859" y="2790855"/>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7920115" y="2767337"/>
              <a:ext cx="699924" cy="126679"/>
            </a:xfrm>
            <a:custGeom>
              <a:avLst/>
              <a:gdLst/>
              <a:ahLst/>
              <a:cxnLst/>
              <a:rect l="l" t="t" r="r" b="b"/>
              <a:pathLst>
                <a:path w="10089" h="1826" extrusionOk="0">
                  <a:moveTo>
                    <a:pt x="5045" y="1"/>
                  </a:moveTo>
                  <a:cubicBezTo>
                    <a:pt x="2256" y="1"/>
                    <a:pt x="1" y="411"/>
                    <a:pt x="1" y="913"/>
                  </a:cubicBezTo>
                  <a:cubicBezTo>
                    <a:pt x="1" y="1416"/>
                    <a:pt x="2256" y="1826"/>
                    <a:pt x="5045" y="1826"/>
                  </a:cubicBezTo>
                  <a:cubicBezTo>
                    <a:pt x="7833" y="1826"/>
                    <a:pt x="10088" y="1416"/>
                    <a:pt x="10088" y="913"/>
                  </a:cubicBezTo>
                  <a:cubicBezTo>
                    <a:pt x="10088" y="411"/>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7992683" y="2794393"/>
              <a:ext cx="555486" cy="59108"/>
            </a:xfrm>
            <a:custGeom>
              <a:avLst/>
              <a:gdLst/>
              <a:ahLst/>
              <a:cxnLst/>
              <a:rect l="l" t="t" r="r" b="b"/>
              <a:pathLst>
                <a:path w="8007" h="852" extrusionOk="0">
                  <a:moveTo>
                    <a:pt x="4009" y="0"/>
                  </a:moveTo>
                  <a:cubicBezTo>
                    <a:pt x="1795" y="0"/>
                    <a:pt x="1" y="195"/>
                    <a:pt x="1" y="431"/>
                  </a:cubicBezTo>
                  <a:cubicBezTo>
                    <a:pt x="1" y="657"/>
                    <a:pt x="1784" y="851"/>
                    <a:pt x="3999" y="851"/>
                  </a:cubicBezTo>
                  <a:cubicBezTo>
                    <a:pt x="6213" y="851"/>
                    <a:pt x="8007" y="657"/>
                    <a:pt x="8007" y="431"/>
                  </a:cubicBezTo>
                  <a:cubicBezTo>
                    <a:pt x="800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a:off x="7992683" y="2794393"/>
              <a:ext cx="555486" cy="38503"/>
            </a:xfrm>
            <a:custGeom>
              <a:avLst/>
              <a:gdLst/>
              <a:ahLst/>
              <a:cxnLst/>
              <a:rect l="l" t="t" r="r" b="b"/>
              <a:pathLst>
                <a:path w="8007" h="555" extrusionOk="0">
                  <a:moveTo>
                    <a:pt x="3999" y="0"/>
                  </a:moveTo>
                  <a:cubicBezTo>
                    <a:pt x="1784" y="0"/>
                    <a:pt x="1" y="195"/>
                    <a:pt x="1" y="431"/>
                  </a:cubicBezTo>
                  <a:cubicBezTo>
                    <a:pt x="1" y="472"/>
                    <a:pt x="52" y="513"/>
                    <a:pt x="165" y="554"/>
                  </a:cubicBezTo>
                  <a:cubicBezTo>
                    <a:pt x="657" y="380"/>
                    <a:pt x="2194" y="246"/>
                    <a:pt x="3999" y="246"/>
                  </a:cubicBezTo>
                  <a:cubicBezTo>
                    <a:pt x="5813" y="246"/>
                    <a:pt x="7330" y="380"/>
                    <a:pt x="7833" y="554"/>
                  </a:cubicBezTo>
                  <a:cubicBezTo>
                    <a:pt x="7945" y="513"/>
                    <a:pt x="8007" y="472"/>
                    <a:pt x="8007" y="421"/>
                  </a:cubicBezTo>
                  <a:cubicBezTo>
                    <a:pt x="8007" y="185"/>
                    <a:pt x="621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0"/>
            <p:cNvSpPr/>
            <p:nvPr/>
          </p:nvSpPr>
          <p:spPr>
            <a:xfrm>
              <a:off x="7881751" y="2711212"/>
              <a:ext cx="699855" cy="163586"/>
            </a:xfrm>
            <a:custGeom>
              <a:avLst/>
              <a:gdLst/>
              <a:ahLst/>
              <a:cxnLst/>
              <a:rect l="l" t="t" r="r" b="b"/>
              <a:pathLst>
                <a:path w="10088" h="2358" extrusionOk="0">
                  <a:moveTo>
                    <a:pt x="0" y="0"/>
                  </a:moveTo>
                  <a:lnTo>
                    <a:pt x="0" y="1445"/>
                  </a:lnTo>
                  <a:cubicBezTo>
                    <a:pt x="0" y="1948"/>
                    <a:pt x="2256" y="2358"/>
                    <a:pt x="5044" y="2358"/>
                  </a:cubicBezTo>
                  <a:cubicBezTo>
                    <a:pt x="7832" y="2358"/>
                    <a:pt x="10088" y="1948"/>
                    <a:pt x="10088" y="1445"/>
                  </a:cubicBezTo>
                  <a:lnTo>
                    <a:pt x="10088"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0"/>
            <p:cNvSpPr/>
            <p:nvPr/>
          </p:nvSpPr>
          <p:spPr>
            <a:xfrm>
              <a:off x="7889590"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0"/>
            <p:cNvSpPr/>
            <p:nvPr/>
          </p:nvSpPr>
          <p:spPr>
            <a:xfrm>
              <a:off x="7932256"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0"/>
            <p:cNvSpPr/>
            <p:nvPr/>
          </p:nvSpPr>
          <p:spPr>
            <a:xfrm>
              <a:off x="7981305" y="2669240"/>
              <a:ext cx="16442" cy="230464"/>
            </a:xfrm>
            <a:custGeom>
              <a:avLst/>
              <a:gdLst/>
              <a:ahLst/>
              <a:cxnLst/>
              <a:rect l="l" t="t" r="r" b="b"/>
              <a:pathLst>
                <a:path w="237" h="3322" extrusionOk="0">
                  <a:moveTo>
                    <a:pt x="1" y="0"/>
                  </a:moveTo>
                  <a:lnTo>
                    <a:pt x="1"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0"/>
            <p:cNvSpPr/>
            <p:nvPr/>
          </p:nvSpPr>
          <p:spPr>
            <a:xfrm>
              <a:off x="8042495"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p:nvPr/>
          </p:nvSpPr>
          <p:spPr>
            <a:xfrm>
              <a:off x="8110067" y="2669240"/>
              <a:ext cx="16373" cy="230464"/>
            </a:xfrm>
            <a:custGeom>
              <a:avLst/>
              <a:gdLst/>
              <a:ahLst/>
              <a:cxnLst/>
              <a:rect l="l" t="t" r="r" b="b"/>
              <a:pathLst>
                <a:path w="236" h="3322" extrusionOk="0">
                  <a:moveTo>
                    <a:pt x="0" y="0"/>
                  </a:moveTo>
                  <a:lnTo>
                    <a:pt x="0" y="3322"/>
                  </a:lnTo>
                  <a:lnTo>
                    <a:pt x="236" y="3322"/>
                  </a:lnTo>
                  <a:lnTo>
                    <a:pt x="236" y="0"/>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0"/>
            <p:cNvSpPr/>
            <p:nvPr/>
          </p:nvSpPr>
          <p:spPr>
            <a:xfrm>
              <a:off x="7881751" y="2645721"/>
              <a:ext cx="699855" cy="126679"/>
            </a:xfrm>
            <a:custGeom>
              <a:avLst/>
              <a:gdLst/>
              <a:ahLst/>
              <a:cxnLst/>
              <a:rect l="l" t="t" r="r" b="b"/>
              <a:pathLst>
                <a:path w="10088" h="1826" extrusionOk="0">
                  <a:moveTo>
                    <a:pt x="5044" y="1"/>
                  </a:moveTo>
                  <a:cubicBezTo>
                    <a:pt x="2256" y="1"/>
                    <a:pt x="0" y="411"/>
                    <a:pt x="0" y="913"/>
                  </a:cubicBezTo>
                  <a:cubicBezTo>
                    <a:pt x="0" y="1416"/>
                    <a:pt x="2256" y="1826"/>
                    <a:pt x="5044" y="1826"/>
                  </a:cubicBezTo>
                  <a:cubicBezTo>
                    <a:pt x="7832" y="1826"/>
                    <a:pt x="10088" y="1416"/>
                    <a:pt x="10088" y="913"/>
                  </a:cubicBezTo>
                  <a:cubicBezTo>
                    <a:pt x="10088" y="411"/>
                    <a:pt x="7832" y="1"/>
                    <a:pt x="5044"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0"/>
            <p:cNvSpPr/>
            <p:nvPr/>
          </p:nvSpPr>
          <p:spPr>
            <a:xfrm>
              <a:off x="7953555" y="2672778"/>
              <a:ext cx="556249" cy="59108"/>
            </a:xfrm>
            <a:custGeom>
              <a:avLst/>
              <a:gdLst/>
              <a:ahLst/>
              <a:cxnLst/>
              <a:rect l="l" t="t" r="r" b="b"/>
              <a:pathLst>
                <a:path w="8018" h="852" extrusionOk="0">
                  <a:moveTo>
                    <a:pt x="4009" y="0"/>
                  </a:moveTo>
                  <a:cubicBezTo>
                    <a:pt x="1795" y="0"/>
                    <a:pt x="1" y="195"/>
                    <a:pt x="1" y="431"/>
                  </a:cubicBezTo>
                  <a:cubicBezTo>
                    <a:pt x="1" y="657"/>
                    <a:pt x="1795" y="851"/>
                    <a:pt x="4009" y="851"/>
                  </a:cubicBezTo>
                  <a:cubicBezTo>
                    <a:pt x="6223" y="851"/>
                    <a:pt x="8017" y="657"/>
                    <a:pt x="8017" y="431"/>
                  </a:cubicBezTo>
                  <a:cubicBezTo>
                    <a:pt x="8017" y="19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0"/>
            <p:cNvSpPr/>
            <p:nvPr/>
          </p:nvSpPr>
          <p:spPr>
            <a:xfrm>
              <a:off x="7953555" y="2672778"/>
              <a:ext cx="556249" cy="38503"/>
            </a:xfrm>
            <a:custGeom>
              <a:avLst/>
              <a:gdLst/>
              <a:ahLst/>
              <a:cxnLst/>
              <a:rect l="l" t="t" r="r" b="b"/>
              <a:pathLst>
                <a:path w="8018" h="555" extrusionOk="0">
                  <a:moveTo>
                    <a:pt x="4009" y="0"/>
                  </a:moveTo>
                  <a:cubicBezTo>
                    <a:pt x="1795" y="0"/>
                    <a:pt x="1" y="185"/>
                    <a:pt x="1" y="421"/>
                  </a:cubicBezTo>
                  <a:cubicBezTo>
                    <a:pt x="1" y="472"/>
                    <a:pt x="62" y="513"/>
                    <a:pt x="175" y="554"/>
                  </a:cubicBezTo>
                  <a:cubicBezTo>
                    <a:pt x="677" y="380"/>
                    <a:pt x="2205" y="246"/>
                    <a:pt x="4009" y="246"/>
                  </a:cubicBezTo>
                  <a:cubicBezTo>
                    <a:pt x="5824" y="246"/>
                    <a:pt x="7341" y="380"/>
                    <a:pt x="7853" y="554"/>
                  </a:cubicBezTo>
                  <a:cubicBezTo>
                    <a:pt x="7956" y="513"/>
                    <a:pt x="8017" y="472"/>
                    <a:pt x="8017" y="421"/>
                  </a:cubicBezTo>
                  <a:cubicBezTo>
                    <a:pt x="8017" y="185"/>
                    <a:pt x="6223" y="0"/>
                    <a:pt x="400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0"/>
            <p:cNvSpPr/>
            <p:nvPr/>
          </p:nvSpPr>
          <p:spPr>
            <a:xfrm>
              <a:off x="7920115" y="2596673"/>
              <a:ext cx="699924" cy="163656"/>
            </a:xfrm>
            <a:custGeom>
              <a:avLst/>
              <a:gdLst/>
              <a:ahLst/>
              <a:cxnLst/>
              <a:rect l="l" t="t" r="r" b="b"/>
              <a:pathLst>
                <a:path w="10089" h="2359" extrusionOk="0">
                  <a:moveTo>
                    <a:pt x="1" y="1"/>
                  </a:moveTo>
                  <a:lnTo>
                    <a:pt x="1" y="1446"/>
                  </a:lnTo>
                  <a:cubicBezTo>
                    <a:pt x="1" y="1948"/>
                    <a:pt x="2256" y="2358"/>
                    <a:pt x="5045" y="2358"/>
                  </a:cubicBezTo>
                  <a:cubicBezTo>
                    <a:pt x="7833" y="2358"/>
                    <a:pt x="10088" y="1948"/>
                    <a:pt x="10088" y="1446"/>
                  </a:cubicBezTo>
                  <a:lnTo>
                    <a:pt x="10088" y="1"/>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0"/>
            <p:cNvSpPr/>
            <p:nvPr/>
          </p:nvSpPr>
          <p:spPr>
            <a:xfrm>
              <a:off x="7927955"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a:off x="7970621" y="2554700"/>
              <a:ext cx="16442" cy="230533"/>
            </a:xfrm>
            <a:custGeom>
              <a:avLst/>
              <a:gdLst/>
              <a:ahLst/>
              <a:cxnLst/>
              <a:rect l="l" t="t" r="r" b="b"/>
              <a:pathLst>
                <a:path w="237" h="3323" extrusionOk="0">
                  <a:moveTo>
                    <a:pt x="1" y="1"/>
                  </a:moveTo>
                  <a:lnTo>
                    <a:pt x="1" y="3322"/>
                  </a:lnTo>
                  <a:lnTo>
                    <a:pt x="237" y="3322"/>
                  </a:lnTo>
                  <a:lnTo>
                    <a:pt x="237"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0"/>
            <p:cNvSpPr/>
            <p:nvPr/>
          </p:nvSpPr>
          <p:spPr>
            <a:xfrm>
              <a:off x="8019739" y="2554700"/>
              <a:ext cx="16373" cy="230533"/>
            </a:xfrm>
            <a:custGeom>
              <a:avLst/>
              <a:gdLst/>
              <a:ahLst/>
              <a:cxnLst/>
              <a:rect l="l" t="t" r="r" b="b"/>
              <a:pathLst>
                <a:path w="236" h="3323" extrusionOk="0">
                  <a:moveTo>
                    <a:pt x="0" y="1"/>
                  </a:moveTo>
                  <a:lnTo>
                    <a:pt x="0"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a:off x="8080859"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a:off x="8148432" y="2554700"/>
              <a:ext cx="16442" cy="230533"/>
            </a:xfrm>
            <a:custGeom>
              <a:avLst/>
              <a:gdLst/>
              <a:ahLst/>
              <a:cxnLst/>
              <a:rect l="l" t="t" r="r" b="b"/>
              <a:pathLst>
                <a:path w="237" h="3323" extrusionOk="0">
                  <a:moveTo>
                    <a:pt x="1" y="1"/>
                  </a:moveTo>
                  <a:lnTo>
                    <a:pt x="1" y="3322"/>
                  </a:lnTo>
                  <a:lnTo>
                    <a:pt x="236" y="3322"/>
                  </a:lnTo>
                  <a:lnTo>
                    <a:pt x="236" y="1"/>
                  </a:lnTo>
                  <a:close/>
                </a:path>
              </a:pathLst>
            </a:custGeom>
            <a:solidFill>
              <a:srgbClr val="FFA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0"/>
            <p:cNvSpPr/>
            <p:nvPr/>
          </p:nvSpPr>
          <p:spPr>
            <a:xfrm>
              <a:off x="7920115" y="2531945"/>
              <a:ext cx="699924" cy="125985"/>
            </a:xfrm>
            <a:custGeom>
              <a:avLst/>
              <a:gdLst/>
              <a:ahLst/>
              <a:cxnLst/>
              <a:rect l="l" t="t" r="r" b="b"/>
              <a:pathLst>
                <a:path w="10089" h="1816" extrusionOk="0">
                  <a:moveTo>
                    <a:pt x="5045" y="1"/>
                  </a:moveTo>
                  <a:cubicBezTo>
                    <a:pt x="2256" y="1"/>
                    <a:pt x="1" y="400"/>
                    <a:pt x="1" y="913"/>
                  </a:cubicBezTo>
                  <a:cubicBezTo>
                    <a:pt x="1" y="1415"/>
                    <a:pt x="2256" y="1815"/>
                    <a:pt x="5045" y="1815"/>
                  </a:cubicBezTo>
                  <a:cubicBezTo>
                    <a:pt x="7833" y="1815"/>
                    <a:pt x="10088" y="1415"/>
                    <a:pt x="10088" y="913"/>
                  </a:cubicBezTo>
                  <a:cubicBezTo>
                    <a:pt x="10088" y="400"/>
                    <a:pt x="7833" y="1"/>
                    <a:pt x="5045"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0"/>
            <p:cNvSpPr/>
            <p:nvPr/>
          </p:nvSpPr>
          <p:spPr>
            <a:xfrm>
              <a:off x="7992683" y="2559002"/>
              <a:ext cx="555486" cy="58344"/>
            </a:xfrm>
            <a:custGeom>
              <a:avLst/>
              <a:gdLst/>
              <a:ahLst/>
              <a:cxnLst/>
              <a:rect l="l" t="t" r="r" b="b"/>
              <a:pathLst>
                <a:path w="8007" h="841" extrusionOk="0">
                  <a:moveTo>
                    <a:pt x="4009" y="0"/>
                  </a:moveTo>
                  <a:cubicBezTo>
                    <a:pt x="1795" y="0"/>
                    <a:pt x="1" y="195"/>
                    <a:pt x="1" y="421"/>
                  </a:cubicBezTo>
                  <a:cubicBezTo>
                    <a:pt x="1" y="646"/>
                    <a:pt x="1784" y="841"/>
                    <a:pt x="3999" y="841"/>
                  </a:cubicBezTo>
                  <a:cubicBezTo>
                    <a:pt x="6213" y="841"/>
                    <a:pt x="8007" y="656"/>
                    <a:pt x="8007" y="421"/>
                  </a:cubicBezTo>
                  <a:cubicBezTo>
                    <a:pt x="8007" y="185"/>
                    <a:pt x="6223" y="0"/>
                    <a:pt x="4009"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0"/>
            <p:cNvSpPr/>
            <p:nvPr/>
          </p:nvSpPr>
          <p:spPr>
            <a:xfrm>
              <a:off x="7992683" y="2559002"/>
              <a:ext cx="555486" cy="37740"/>
            </a:xfrm>
            <a:custGeom>
              <a:avLst/>
              <a:gdLst/>
              <a:ahLst/>
              <a:cxnLst/>
              <a:rect l="l" t="t" r="r" b="b"/>
              <a:pathLst>
                <a:path w="8007" h="544" extrusionOk="0">
                  <a:moveTo>
                    <a:pt x="3999" y="0"/>
                  </a:moveTo>
                  <a:cubicBezTo>
                    <a:pt x="1784" y="0"/>
                    <a:pt x="1" y="185"/>
                    <a:pt x="1" y="421"/>
                  </a:cubicBezTo>
                  <a:cubicBezTo>
                    <a:pt x="1" y="462"/>
                    <a:pt x="52" y="503"/>
                    <a:pt x="165" y="544"/>
                  </a:cubicBezTo>
                  <a:cubicBezTo>
                    <a:pt x="657" y="369"/>
                    <a:pt x="2194" y="236"/>
                    <a:pt x="3999" y="236"/>
                  </a:cubicBezTo>
                  <a:cubicBezTo>
                    <a:pt x="5813" y="236"/>
                    <a:pt x="7330" y="369"/>
                    <a:pt x="7833" y="544"/>
                  </a:cubicBezTo>
                  <a:cubicBezTo>
                    <a:pt x="7945" y="503"/>
                    <a:pt x="8007" y="462"/>
                    <a:pt x="8007" y="421"/>
                  </a:cubicBezTo>
                  <a:cubicBezTo>
                    <a:pt x="8007" y="185"/>
                    <a:pt x="6213" y="0"/>
                    <a:pt x="3999"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0"/>
            <p:cNvSpPr/>
            <p:nvPr/>
          </p:nvSpPr>
          <p:spPr>
            <a:xfrm>
              <a:off x="7540352" y="3339201"/>
              <a:ext cx="561174" cy="656288"/>
            </a:xfrm>
            <a:custGeom>
              <a:avLst/>
              <a:gdLst/>
              <a:ahLst/>
              <a:cxnLst/>
              <a:rect l="l" t="t" r="r" b="b"/>
              <a:pathLst>
                <a:path w="8089" h="9460" extrusionOk="0">
                  <a:moveTo>
                    <a:pt x="4060" y="0"/>
                  </a:moveTo>
                  <a:lnTo>
                    <a:pt x="1" y="8591"/>
                  </a:lnTo>
                  <a:lnTo>
                    <a:pt x="769" y="9032"/>
                  </a:lnTo>
                  <a:cubicBezTo>
                    <a:pt x="1375" y="9322"/>
                    <a:pt x="2016" y="9459"/>
                    <a:pt x="2653" y="9459"/>
                  </a:cubicBezTo>
                  <a:cubicBezTo>
                    <a:pt x="4399" y="9459"/>
                    <a:pt x="6110" y="8427"/>
                    <a:pt x="6951" y="6684"/>
                  </a:cubicBezTo>
                  <a:cubicBezTo>
                    <a:pt x="8089" y="4295"/>
                    <a:pt x="7177" y="1487"/>
                    <a:pt x="4911" y="400"/>
                  </a:cubicBezTo>
                  <a:lnTo>
                    <a:pt x="4060" y="0"/>
                  </a:ln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0"/>
            <p:cNvSpPr/>
            <p:nvPr/>
          </p:nvSpPr>
          <p:spPr>
            <a:xfrm>
              <a:off x="7333403" y="3318042"/>
              <a:ext cx="728299" cy="657883"/>
            </a:xfrm>
            <a:custGeom>
              <a:avLst/>
              <a:gdLst/>
              <a:ahLst/>
              <a:cxnLst/>
              <a:rect l="l" t="t" r="r" b="b"/>
              <a:pathLst>
                <a:path w="10498" h="9483" extrusionOk="0">
                  <a:moveTo>
                    <a:pt x="5436" y="0"/>
                  </a:moveTo>
                  <a:cubicBezTo>
                    <a:pt x="3691" y="0"/>
                    <a:pt x="1980" y="1033"/>
                    <a:pt x="1138" y="2776"/>
                  </a:cubicBezTo>
                  <a:cubicBezTo>
                    <a:pt x="0" y="5164"/>
                    <a:pt x="903" y="7973"/>
                    <a:pt x="3178" y="9060"/>
                  </a:cubicBezTo>
                  <a:cubicBezTo>
                    <a:pt x="3783" y="9347"/>
                    <a:pt x="4422" y="9483"/>
                    <a:pt x="5058" y="9483"/>
                  </a:cubicBezTo>
                  <a:cubicBezTo>
                    <a:pt x="6804" y="9483"/>
                    <a:pt x="8515" y="8454"/>
                    <a:pt x="9350" y="6702"/>
                  </a:cubicBezTo>
                  <a:cubicBezTo>
                    <a:pt x="10498" y="4324"/>
                    <a:pt x="9586" y="1515"/>
                    <a:pt x="7320" y="428"/>
                  </a:cubicBezTo>
                  <a:cubicBezTo>
                    <a:pt x="6714" y="138"/>
                    <a:pt x="6073" y="0"/>
                    <a:pt x="5436"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0"/>
            <p:cNvSpPr/>
            <p:nvPr/>
          </p:nvSpPr>
          <p:spPr>
            <a:xfrm>
              <a:off x="7366842" y="3318042"/>
              <a:ext cx="625207" cy="482781"/>
            </a:xfrm>
            <a:custGeom>
              <a:avLst/>
              <a:gdLst/>
              <a:ahLst/>
              <a:cxnLst/>
              <a:rect l="l" t="t" r="r" b="b"/>
              <a:pathLst>
                <a:path w="9012" h="6959" extrusionOk="0">
                  <a:moveTo>
                    <a:pt x="4954" y="0"/>
                  </a:moveTo>
                  <a:cubicBezTo>
                    <a:pt x="3209" y="0"/>
                    <a:pt x="1498" y="1033"/>
                    <a:pt x="656" y="2776"/>
                  </a:cubicBezTo>
                  <a:cubicBezTo>
                    <a:pt x="21" y="4088"/>
                    <a:pt x="0" y="5626"/>
                    <a:pt x="615" y="6958"/>
                  </a:cubicBezTo>
                  <a:cubicBezTo>
                    <a:pt x="103" y="5677"/>
                    <a:pt x="144" y="4231"/>
                    <a:pt x="749" y="2991"/>
                  </a:cubicBezTo>
                  <a:cubicBezTo>
                    <a:pt x="1590" y="1248"/>
                    <a:pt x="3301" y="216"/>
                    <a:pt x="5047" y="216"/>
                  </a:cubicBezTo>
                  <a:cubicBezTo>
                    <a:pt x="5683" y="216"/>
                    <a:pt x="6325" y="353"/>
                    <a:pt x="6930" y="643"/>
                  </a:cubicBezTo>
                  <a:cubicBezTo>
                    <a:pt x="7843" y="1084"/>
                    <a:pt x="8581" y="1822"/>
                    <a:pt x="9011" y="2745"/>
                  </a:cubicBezTo>
                  <a:cubicBezTo>
                    <a:pt x="8601" y="1730"/>
                    <a:pt x="7822" y="900"/>
                    <a:pt x="6838" y="428"/>
                  </a:cubicBezTo>
                  <a:cubicBezTo>
                    <a:pt x="6232" y="138"/>
                    <a:pt x="5591" y="0"/>
                    <a:pt x="4954"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0"/>
            <p:cNvSpPr/>
            <p:nvPr/>
          </p:nvSpPr>
          <p:spPr>
            <a:xfrm>
              <a:off x="7423037" y="3400391"/>
              <a:ext cx="548340" cy="508172"/>
            </a:xfrm>
            <a:custGeom>
              <a:avLst/>
              <a:gdLst/>
              <a:ahLst/>
              <a:cxnLst/>
              <a:rect l="l" t="t" r="r" b="b"/>
              <a:pathLst>
                <a:path w="7904" h="7325" extrusionOk="0">
                  <a:moveTo>
                    <a:pt x="4210" y="1"/>
                  </a:moveTo>
                  <a:cubicBezTo>
                    <a:pt x="2879" y="1"/>
                    <a:pt x="1555" y="823"/>
                    <a:pt x="892" y="2194"/>
                  </a:cubicBezTo>
                  <a:cubicBezTo>
                    <a:pt x="0" y="4049"/>
                    <a:pt x="656" y="6212"/>
                    <a:pt x="2337" y="7022"/>
                  </a:cubicBezTo>
                  <a:cubicBezTo>
                    <a:pt x="2771" y="7227"/>
                    <a:pt x="3231" y="7324"/>
                    <a:pt x="3691" y="7324"/>
                  </a:cubicBezTo>
                  <a:cubicBezTo>
                    <a:pt x="5026" y="7324"/>
                    <a:pt x="6356" y="6505"/>
                    <a:pt x="7012" y="5125"/>
                  </a:cubicBezTo>
                  <a:cubicBezTo>
                    <a:pt x="7904" y="3280"/>
                    <a:pt x="7258" y="1117"/>
                    <a:pt x="5567" y="307"/>
                  </a:cubicBezTo>
                  <a:cubicBezTo>
                    <a:pt x="5132" y="99"/>
                    <a:pt x="4670" y="1"/>
                    <a:pt x="4210"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0"/>
            <p:cNvSpPr/>
            <p:nvPr/>
          </p:nvSpPr>
          <p:spPr>
            <a:xfrm>
              <a:off x="7423037" y="3392898"/>
              <a:ext cx="548340" cy="508103"/>
            </a:xfrm>
            <a:custGeom>
              <a:avLst/>
              <a:gdLst/>
              <a:ahLst/>
              <a:cxnLst/>
              <a:rect l="l" t="t" r="r" b="b"/>
              <a:pathLst>
                <a:path w="7904" h="7324" extrusionOk="0">
                  <a:moveTo>
                    <a:pt x="4214" y="0"/>
                  </a:moveTo>
                  <a:cubicBezTo>
                    <a:pt x="2882" y="0"/>
                    <a:pt x="1555" y="819"/>
                    <a:pt x="892" y="2199"/>
                  </a:cubicBezTo>
                  <a:cubicBezTo>
                    <a:pt x="0" y="4044"/>
                    <a:pt x="656" y="6207"/>
                    <a:pt x="2348" y="7017"/>
                  </a:cubicBezTo>
                  <a:cubicBezTo>
                    <a:pt x="2780" y="7225"/>
                    <a:pt x="3240" y="7324"/>
                    <a:pt x="3700" y="7324"/>
                  </a:cubicBezTo>
                  <a:cubicBezTo>
                    <a:pt x="5030" y="7324"/>
                    <a:pt x="6360" y="6502"/>
                    <a:pt x="7022" y="5131"/>
                  </a:cubicBezTo>
                  <a:cubicBezTo>
                    <a:pt x="7904" y="3275"/>
                    <a:pt x="7258" y="1112"/>
                    <a:pt x="5567" y="302"/>
                  </a:cubicBezTo>
                  <a:cubicBezTo>
                    <a:pt x="5133" y="98"/>
                    <a:pt x="4673" y="0"/>
                    <a:pt x="4214"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a:off x="7423037" y="3392482"/>
              <a:ext cx="295191" cy="508103"/>
            </a:xfrm>
            <a:custGeom>
              <a:avLst/>
              <a:gdLst/>
              <a:ahLst/>
              <a:cxnLst/>
              <a:rect l="l" t="t" r="r" b="b"/>
              <a:pathLst>
                <a:path w="4255" h="7324" extrusionOk="0">
                  <a:moveTo>
                    <a:pt x="4229" y="1"/>
                  </a:moveTo>
                  <a:cubicBezTo>
                    <a:pt x="2885" y="1"/>
                    <a:pt x="1554" y="819"/>
                    <a:pt x="892" y="2205"/>
                  </a:cubicBezTo>
                  <a:cubicBezTo>
                    <a:pt x="0" y="4050"/>
                    <a:pt x="646" y="6213"/>
                    <a:pt x="2337" y="7023"/>
                  </a:cubicBezTo>
                  <a:cubicBezTo>
                    <a:pt x="2754" y="7223"/>
                    <a:pt x="3214" y="7324"/>
                    <a:pt x="3674" y="7324"/>
                  </a:cubicBezTo>
                  <a:cubicBezTo>
                    <a:pt x="3803" y="7324"/>
                    <a:pt x="3932" y="7316"/>
                    <a:pt x="4060" y="7300"/>
                  </a:cubicBezTo>
                  <a:cubicBezTo>
                    <a:pt x="3609" y="7300"/>
                    <a:pt x="3168" y="7197"/>
                    <a:pt x="2758" y="7003"/>
                  </a:cubicBezTo>
                  <a:cubicBezTo>
                    <a:pt x="1066" y="6193"/>
                    <a:pt x="410" y="4030"/>
                    <a:pt x="1302" y="2184"/>
                  </a:cubicBezTo>
                  <a:cubicBezTo>
                    <a:pt x="1907" y="934"/>
                    <a:pt x="3055" y="144"/>
                    <a:pt x="4254" y="1"/>
                  </a:cubicBezTo>
                  <a:cubicBezTo>
                    <a:pt x="4246" y="1"/>
                    <a:pt x="4238" y="1"/>
                    <a:pt x="4229"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0"/>
            <p:cNvSpPr/>
            <p:nvPr/>
          </p:nvSpPr>
          <p:spPr>
            <a:xfrm>
              <a:off x="7573791" y="3492522"/>
              <a:ext cx="258214" cy="298590"/>
            </a:xfrm>
            <a:custGeom>
              <a:avLst/>
              <a:gdLst/>
              <a:ahLst/>
              <a:cxnLst/>
              <a:rect l="l" t="t" r="r" b="b"/>
              <a:pathLst>
                <a:path w="3722" h="4304" extrusionOk="0">
                  <a:moveTo>
                    <a:pt x="2647" y="0"/>
                  </a:moveTo>
                  <a:cubicBezTo>
                    <a:pt x="2637" y="0"/>
                    <a:pt x="2626" y="2"/>
                    <a:pt x="2615" y="4"/>
                  </a:cubicBezTo>
                  <a:cubicBezTo>
                    <a:pt x="2584" y="15"/>
                    <a:pt x="2543" y="35"/>
                    <a:pt x="2533" y="66"/>
                  </a:cubicBezTo>
                  <a:lnTo>
                    <a:pt x="2338" y="384"/>
                  </a:lnTo>
                  <a:cubicBezTo>
                    <a:pt x="2194" y="332"/>
                    <a:pt x="2040" y="302"/>
                    <a:pt x="1887" y="291"/>
                  </a:cubicBezTo>
                  <a:cubicBezTo>
                    <a:pt x="1853" y="289"/>
                    <a:pt x="1820" y="288"/>
                    <a:pt x="1787" y="288"/>
                  </a:cubicBezTo>
                  <a:cubicBezTo>
                    <a:pt x="1687" y="288"/>
                    <a:pt x="1587" y="299"/>
                    <a:pt x="1487" y="322"/>
                  </a:cubicBezTo>
                  <a:cubicBezTo>
                    <a:pt x="1374" y="353"/>
                    <a:pt x="1261" y="404"/>
                    <a:pt x="1169" y="476"/>
                  </a:cubicBezTo>
                  <a:cubicBezTo>
                    <a:pt x="1067" y="548"/>
                    <a:pt x="995" y="630"/>
                    <a:pt x="933" y="732"/>
                  </a:cubicBezTo>
                  <a:cubicBezTo>
                    <a:pt x="790" y="948"/>
                    <a:pt x="749" y="1214"/>
                    <a:pt x="810" y="1460"/>
                  </a:cubicBezTo>
                  <a:cubicBezTo>
                    <a:pt x="903" y="1757"/>
                    <a:pt x="1077" y="2014"/>
                    <a:pt x="1323" y="2198"/>
                  </a:cubicBezTo>
                  <a:cubicBezTo>
                    <a:pt x="1466" y="2342"/>
                    <a:pt x="1600" y="2465"/>
                    <a:pt x="1712" y="2557"/>
                  </a:cubicBezTo>
                  <a:cubicBezTo>
                    <a:pt x="1805" y="2639"/>
                    <a:pt x="1897" y="2721"/>
                    <a:pt x="1979" y="2813"/>
                  </a:cubicBezTo>
                  <a:cubicBezTo>
                    <a:pt x="2030" y="2875"/>
                    <a:pt x="2081" y="2936"/>
                    <a:pt x="2112" y="3008"/>
                  </a:cubicBezTo>
                  <a:cubicBezTo>
                    <a:pt x="2133" y="3049"/>
                    <a:pt x="2133" y="3100"/>
                    <a:pt x="2112" y="3152"/>
                  </a:cubicBezTo>
                  <a:cubicBezTo>
                    <a:pt x="2074" y="3213"/>
                    <a:pt x="2013" y="3245"/>
                    <a:pt x="1934" y="3245"/>
                  </a:cubicBezTo>
                  <a:cubicBezTo>
                    <a:pt x="1907" y="3245"/>
                    <a:pt x="1877" y="3241"/>
                    <a:pt x="1846" y="3234"/>
                  </a:cubicBezTo>
                  <a:cubicBezTo>
                    <a:pt x="1692" y="3182"/>
                    <a:pt x="1538" y="3121"/>
                    <a:pt x="1405" y="3029"/>
                  </a:cubicBezTo>
                  <a:cubicBezTo>
                    <a:pt x="1323" y="2977"/>
                    <a:pt x="1251" y="2926"/>
                    <a:pt x="1190" y="2854"/>
                  </a:cubicBezTo>
                  <a:cubicBezTo>
                    <a:pt x="1138" y="2803"/>
                    <a:pt x="1097" y="2752"/>
                    <a:pt x="1067" y="2690"/>
                  </a:cubicBezTo>
                  <a:cubicBezTo>
                    <a:pt x="1046" y="2649"/>
                    <a:pt x="1026" y="2598"/>
                    <a:pt x="1015" y="2547"/>
                  </a:cubicBezTo>
                  <a:cubicBezTo>
                    <a:pt x="1005" y="2506"/>
                    <a:pt x="995" y="2475"/>
                    <a:pt x="995" y="2465"/>
                  </a:cubicBezTo>
                  <a:cubicBezTo>
                    <a:pt x="985" y="2424"/>
                    <a:pt x="964" y="2393"/>
                    <a:pt x="944" y="2372"/>
                  </a:cubicBezTo>
                  <a:cubicBezTo>
                    <a:pt x="923" y="2342"/>
                    <a:pt x="892" y="2311"/>
                    <a:pt x="851" y="2290"/>
                  </a:cubicBezTo>
                  <a:lnTo>
                    <a:pt x="246" y="1921"/>
                  </a:lnTo>
                  <a:cubicBezTo>
                    <a:pt x="225" y="1914"/>
                    <a:pt x="203" y="1907"/>
                    <a:pt x="185" y="1907"/>
                  </a:cubicBezTo>
                  <a:cubicBezTo>
                    <a:pt x="177" y="1907"/>
                    <a:pt x="170" y="1908"/>
                    <a:pt x="164" y="1911"/>
                  </a:cubicBezTo>
                  <a:cubicBezTo>
                    <a:pt x="134" y="1911"/>
                    <a:pt x="103" y="1932"/>
                    <a:pt x="93" y="1962"/>
                  </a:cubicBezTo>
                  <a:cubicBezTo>
                    <a:pt x="41" y="2055"/>
                    <a:pt x="11" y="2157"/>
                    <a:pt x="11" y="2270"/>
                  </a:cubicBezTo>
                  <a:cubicBezTo>
                    <a:pt x="0" y="2393"/>
                    <a:pt x="21" y="2516"/>
                    <a:pt x="62" y="2629"/>
                  </a:cubicBezTo>
                  <a:cubicBezTo>
                    <a:pt x="113" y="2762"/>
                    <a:pt x="175" y="2895"/>
                    <a:pt x="257" y="3018"/>
                  </a:cubicBezTo>
                  <a:cubicBezTo>
                    <a:pt x="339" y="3162"/>
                    <a:pt x="451" y="3285"/>
                    <a:pt x="574" y="3398"/>
                  </a:cubicBezTo>
                  <a:lnTo>
                    <a:pt x="390" y="3715"/>
                  </a:lnTo>
                  <a:cubicBezTo>
                    <a:pt x="369" y="3746"/>
                    <a:pt x="359" y="3787"/>
                    <a:pt x="380" y="3828"/>
                  </a:cubicBezTo>
                  <a:cubicBezTo>
                    <a:pt x="380" y="3859"/>
                    <a:pt x="410" y="3890"/>
                    <a:pt x="441" y="3910"/>
                  </a:cubicBezTo>
                  <a:lnTo>
                    <a:pt x="1056" y="4279"/>
                  </a:lnTo>
                  <a:cubicBezTo>
                    <a:pt x="1079" y="4294"/>
                    <a:pt x="1101" y="4304"/>
                    <a:pt x="1128" y="4304"/>
                  </a:cubicBezTo>
                  <a:cubicBezTo>
                    <a:pt x="1138" y="4304"/>
                    <a:pt x="1148" y="4302"/>
                    <a:pt x="1159" y="4300"/>
                  </a:cubicBezTo>
                  <a:cubicBezTo>
                    <a:pt x="1200" y="4300"/>
                    <a:pt x="1231" y="4269"/>
                    <a:pt x="1241" y="4238"/>
                  </a:cubicBezTo>
                  <a:lnTo>
                    <a:pt x="1425" y="3931"/>
                  </a:lnTo>
                  <a:cubicBezTo>
                    <a:pt x="1579" y="4002"/>
                    <a:pt x="1743" y="4043"/>
                    <a:pt x="1907" y="4074"/>
                  </a:cubicBezTo>
                  <a:cubicBezTo>
                    <a:pt x="1979" y="4090"/>
                    <a:pt x="2053" y="4097"/>
                    <a:pt x="2128" y="4097"/>
                  </a:cubicBezTo>
                  <a:cubicBezTo>
                    <a:pt x="2202" y="4097"/>
                    <a:pt x="2276" y="4090"/>
                    <a:pt x="2348" y="4074"/>
                  </a:cubicBezTo>
                  <a:cubicBezTo>
                    <a:pt x="2481" y="4054"/>
                    <a:pt x="2604" y="4013"/>
                    <a:pt x="2717" y="3941"/>
                  </a:cubicBezTo>
                  <a:cubicBezTo>
                    <a:pt x="2830" y="3859"/>
                    <a:pt x="2922" y="3767"/>
                    <a:pt x="2984" y="3654"/>
                  </a:cubicBezTo>
                  <a:cubicBezTo>
                    <a:pt x="3055" y="3531"/>
                    <a:pt x="3107" y="3398"/>
                    <a:pt x="3127" y="3264"/>
                  </a:cubicBezTo>
                  <a:cubicBezTo>
                    <a:pt x="3148" y="3141"/>
                    <a:pt x="3137" y="3008"/>
                    <a:pt x="3096" y="2885"/>
                  </a:cubicBezTo>
                  <a:cubicBezTo>
                    <a:pt x="3045" y="2752"/>
                    <a:pt x="2973" y="2629"/>
                    <a:pt x="2881" y="2516"/>
                  </a:cubicBezTo>
                  <a:cubicBezTo>
                    <a:pt x="2768" y="2372"/>
                    <a:pt x="2645" y="2239"/>
                    <a:pt x="2502" y="2126"/>
                  </a:cubicBezTo>
                  <a:cubicBezTo>
                    <a:pt x="2348" y="1983"/>
                    <a:pt x="2225" y="1870"/>
                    <a:pt x="2122" y="1778"/>
                  </a:cubicBezTo>
                  <a:cubicBezTo>
                    <a:pt x="2040" y="1706"/>
                    <a:pt x="1958" y="1624"/>
                    <a:pt x="1887" y="1542"/>
                  </a:cubicBezTo>
                  <a:cubicBezTo>
                    <a:pt x="1846" y="1491"/>
                    <a:pt x="1805" y="1429"/>
                    <a:pt x="1784" y="1368"/>
                  </a:cubicBezTo>
                  <a:cubicBezTo>
                    <a:pt x="1774" y="1327"/>
                    <a:pt x="1784" y="1276"/>
                    <a:pt x="1805" y="1245"/>
                  </a:cubicBezTo>
                  <a:cubicBezTo>
                    <a:pt x="1825" y="1204"/>
                    <a:pt x="1866" y="1173"/>
                    <a:pt x="1907" y="1163"/>
                  </a:cubicBezTo>
                  <a:cubicBezTo>
                    <a:pt x="1933" y="1153"/>
                    <a:pt x="1956" y="1147"/>
                    <a:pt x="1979" y="1147"/>
                  </a:cubicBezTo>
                  <a:cubicBezTo>
                    <a:pt x="2002" y="1147"/>
                    <a:pt x="2025" y="1153"/>
                    <a:pt x="2051" y="1163"/>
                  </a:cubicBezTo>
                  <a:cubicBezTo>
                    <a:pt x="2102" y="1173"/>
                    <a:pt x="2163" y="1183"/>
                    <a:pt x="2215" y="1214"/>
                  </a:cubicBezTo>
                  <a:cubicBezTo>
                    <a:pt x="2276" y="1235"/>
                    <a:pt x="2327" y="1265"/>
                    <a:pt x="2389" y="1306"/>
                  </a:cubicBezTo>
                  <a:cubicBezTo>
                    <a:pt x="2461" y="1347"/>
                    <a:pt x="2522" y="1388"/>
                    <a:pt x="2584" y="1450"/>
                  </a:cubicBezTo>
                  <a:cubicBezTo>
                    <a:pt x="2625" y="1491"/>
                    <a:pt x="2656" y="1542"/>
                    <a:pt x="2686" y="1593"/>
                  </a:cubicBezTo>
                  <a:cubicBezTo>
                    <a:pt x="2707" y="1624"/>
                    <a:pt x="2727" y="1665"/>
                    <a:pt x="2738" y="1706"/>
                  </a:cubicBezTo>
                  <a:cubicBezTo>
                    <a:pt x="2748" y="1737"/>
                    <a:pt x="2758" y="1757"/>
                    <a:pt x="2758" y="1778"/>
                  </a:cubicBezTo>
                  <a:cubicBezTo>
                    <a:pt x="2768" y="1809"/>
                    <a:pt x="2779" y="1850"/>
                    <a:pt x="2809" y="1880"/>
                  </a:cubicBezTo>
                  <a:cubicBezTo>
                    <a:pt x="2830" y="1911"/>
                    <a:pt x="2861" y="1942"/>
                    <a:pt x="2902" y="1962"/>
                  </a:cubicBezTo>
                  <a:lnTo>
                    <a:pt x="3506" y="2331"/>
                  </a:lnTo>
                  <a:cubicBezTo>
                    <a:pt x="3537" y="2342"/>
                    <a:pt x="3558" y="2342"/>
                    <a:pt x="3588" y="2342"/>
                  </a:cubicBezTo>
                  <a:cubicBezTo>
                    <a:pt x="3619" y="2331"/>
                    <a:pt x="3650" y="2321"/>
                    <a:pt x="3660" y="2290"/>
                  </a:cubicBezTo>
                  <a:cubicBezTo>
                    <a:pt x="3701" y="2208"/>
                    <a:pt x="3722" y="2106"/>
                    <a:pt x="3722" y="2014"/>
                  </a:cubicBezTo>
                  <a:cubicBezTo>
                    <a:pt x="3722" y="1901"/>
                    <a:pt x="3701" y="1778"/>
                    <a:pt x="3670" y="1665"/>
                  </a:cubicBezTo>
                  <a:cubicBezTo>
                    <a:pt x="3629" y="1532"/>
                    <a:pt x="3568" y="1409"/>
                    <a:pt x="3496" y="1296"/>
                  </a:cubicBezTo>
                  <a:cubicBezTo>
                    <a:pt x="3414" y="1163"/>
                    <a:pt x="3312" y="1040"/>
                    <a:pt x="3199" y="927"/>
                  </a:cubicBezTo>
                  <a:lnTo>
                    <a:pt x="3394" y="589"/>
                  </a:lnTo>
                  <a:cubicBezTo>
                    <a:pt x="3404" y="558"/>
                    <a:pt x="3414" y="517"/>
                    <a:pt x="3404" y="486"/>
                  </a:cubicBezTo>
                  <a:cubicBezTo>
                    <a:pt x="3394" y="445"/>
                    <a:pt x="3363" y="414"/>
                    <a:pt x="3332" y="394"/>
                  </a:cubicBezTo>
                  <a:lnTo>
                    <a:pt x="2727" y="25"/>
                  </a:lnTo>
                  <a:cubicBezTo>
                    <a:pt x="2705" y="10"/>
                    <a:pt x="2677" y="0"/>
                    <a:pt x="2647"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7566645" y="3487527"/>
              <a:ext cx="258283" cy="297203"/>
            </a:xfrm>
            <a:custGeom>
              <a:avLst/>
              <a:gdLst/>
              <a:ahLst/>
              <a:cxnLst/>
              <a:rect l="l" t="t" r="r" b="b"/>
              <a:pathLst>
                <a:path w="3723" h="4284" extrusionOk="0">
                  <a:moveTo>
                    <a:pt x="2646" y="1"/>
                  </a:moveTo>
                  <a:cubicBezTo>
                    <a:pt x="2636" y="1"/>
                    <a:pt x="2626" y="2"/>
                    <a:pt x="2615" y="5"/>
                  </a:cubicBezTo>
                  <a:cubicBezTo>
                    <a:pt x="2574" y="15"/>
                    <a:pt x="2543" y="35"/>
                    <a:pt x="2533" y="66"/>
                  </a:cubicBezTo>
                  <a:lnTo>
                    <a:pt x="2338" y="384"/>
                  </a:lnTo>
                  <a:cubicBezTo>
                    <a:pt x="2195" y="333"/>
                    <a:pt x="2041" y="302"/>
                    <a:pt x="1887" y="292"/>
                  </a:cubicBezTo>
                  <a:cubicBezTo>
                    <a:pt x="1854" y="289"/>
                    <a:pt x="1821" y="288"/>
                    <a:pt x="1787" y="288"/>
                  </a:cubicBezTo>
                  <a:cubicBezTo>
                    <a:pt x="1687" y="288"/>
                    <a:pt x="1587" y="299"/>
                    <a:pt x="1487" y="322"/>
                  </a:cubicBezTo>
                  <a:cubicBezTo>
                    <a:pt x="1375" y="353"/>
                    <a:pt x="1262" y="404"/>
                    <a:pt x="1170" y="476"/>
                  </a:cubicBezTo>
                  <a:cubicBezTo>
                    <a:pt x="1067" y="538"/>
                    <a:pt x="995" y="630"/>
                    <a:pt x="934" y="732"/>
                  </a:cubicBezTo>
                  <a:cubicBezTo>
                    <a:pt x="790" y="948"/>
                    <a:pt x="749" y="1204"/>
                    <a:pt x="811" y="1460"/>
                  </a:cubicBezTo>
                  <a:cubicBezTo>
                    <a:pt x="862" y="1696"/>
                    <a:pt x="1036" y="1942"/>
                    <a:pt x="1323" y="2198"/>
                  </a:cubicBezTo>
                  <a:cubicBezTo>
                    <a:pt x="1467" y="2342"/>
                    <a:pt x="1600" y="2455"/>
                    <a:pt x="1713" y="2557"/>
                  </a:cubicBezTo>
                  <a:cubicBezTo>
                    <a:pt x="1805" y="2639"/>
                    <a:pt x="1897" y="2721"/>
                    <a:pt x="1979" y="2814"/>
                  </a:cubicBezTo>
                  <a:cubicBezTo>
                    <a:pt x="2031" y="2865"/>
                    <a:pt x="2072" y="2926"/>
                    <a:pt x="2102" y="2998"/>
                  </a:cubicBezTo>
                  <a:cubicBezTo>
                    <a:pt x="2133" y="3049"/>
                    <a:pt x="2133" y="3101"/>
                    <a:pt x="2102" y="3142"/>
                  </a:cubicBezTo>
                  <a:cubicBezTo>
                    <a:pt x="2066" y="3207"/>
                    <a:pt x="1994" y="3241"/>
                    <a:pt x="1922" y="3241"/>
                  </a:cubicBezTo>
                  <a:cubicBezTo>
                    <a:pt x="1892" y="3241"/>
                    <a:pt x="1863" y="3236"/>
                    <a:pt x="1836" y="3224"/>
                  </a:cubicBezTo>
                  <a:cubicBezTo>
                    <a:pt x="1682" y="3183"/>
                    <a:pt x="1528" y="3111"/>
                    <a:pt x="1395" y="3029"/>
                  </a:cubicBezTo>
                  <a:cubicBezTo>
                    <a:pt x="1313" y="2967"/>
                    <a:pt x="1241" y="2906"/>
                    <a:pt x="1190" y="2834"/>
                  </a:cubicBezTo>
                  <a:cubicBezTo>
                    <a:pt x="1139" y="2783"/>
                    <a:pt x="1098" y="2732"/>
                    <a:pt x="1067" y="2670"/>
                  </a:cubicBezTo>
                  <a:cubicBezTo>
                    <a:pt x="1047" y="2629"/>
                    <a:pt x="1026" y="2578"/>
                    <a:pt x="1016" y="2526"/>
                  </a:cubicBezTo>
                  <a:cubicBezTo>
                    <a:pt x="1006" y="2485"/>
                    <a:pt x="995" y="2455"/>
                    <a:pt x="995" y="2444"/>
                  </a:cubicBezTo>
                  <a:cubicBezTo>
                    <a:pt x="985" y="2403"/>
                    <a:pt x="965" y="2373"/>
                    <a:pt x="944" y="2352"/>
                  </a:cubicBezTo>
                  <a:cubicBezTo>
                    <a:pt x="924" y="2321"/>
                    <a:pt x="893" y="2291"/>
                    <a:pt x="852" y="2270"/>
                  </a:cubicBezTo>
                  <a:lnTo>
                    <a:pt x="247" y="1901"/>
                  </a:lnTo>
                  <a:cubicBezTo>
                    <a:pt x="225" y="1894"/>
                    <a:pt x="203" y="1887"/>
                    <a:pt x="185" y="1887"/>
                  </a:cubicBezTo>
                  <a:cubicBezTo>
                    <a:pt x="178" y="1887"/>
                    <a:pt x="171" y="1888"/>
                    <a:pt x="165" y="1891"/>
                  </a:cubicBezTo>
                  <a:cubicBezTo>
                    <a:pt x="134" y="1891"/>
                    <a:pt x="103" y="1911"/>
                    <a:pt x="93" y="1942"/>
                  </a:cubicBezTo>
                  <a:cubicBezTo>
                    <a:pt x="42" y="2034"/>
                    <a:pt x="11" y="2137"/>
                    <a:pt x="11" y="2250"/>
                  </a:cubicBezTo>
                  <a:cubicBezTo>
                    <a:pt x="1" y="2373"/>
                    <a:pt x="21" y="2496"/>
                    <a:pt x="62" y="2608"/>
                  </a:cubicBezTo>
                  <a:cubicBezTo>
                    <a:pt x="114" y="2742"/>
                    <a:pt x="175" y="2875"/>
                    <a:pt x="247" y="2998"/>
                  </a:cubicBezTo>
                  <a:cubicBezTo>
                    <a:pt x="339" y="3131"/>
                    <a:pt x="452" y="3265"/>
                    <a:pt x="575" y="3377"/>
                  </a:cubicBezTo>
                  <a:lnTo>
                    <a:pt x="390" y="3695"/>
                  </a:lnTo>
                  <a:cubicBezTo>
                    <a:pt x="370" y="3726"/>
                    <a:pt x="360" y="3767"/>
                    <a:pt x="380" y="3808"/>
                  </a:cubicBezTo>
                  <a:cubicBezTo>
                    <a:pt x="380" y="3839"/>
                    <a:pt x="411" y="3869"/>
                    <a:pt x="442" y="3890"/>
                  </a:cubicBezTo>
                  <a:lnTo>
                    <a:pt x="1047" y="4259"/>
                  </a:lnTo>
                  <a:cubicBezTo>
                    <a:pt x="1077" y="4274"/>
                    <a:pt x="1101" y="4283"/>
                    <a:pt x="1128" y="4283"/>
                  </a:cubicBezTo>
                  <a:cubicBezTo>
                    <a:pt x="1138" y="4283"/>
                    <a:pt x="1148" y="4282"/>
                    <a:pt x="1159" y="4279"/>
                  </a:cubicBezTo>
                  <a:cubicBezTo>
                    <a:pt x="1200" y="4269"/>
                    <a:pt x="1231" y="4249"/>
                    <a:pt x="1241" y="4218"/>
                  </a:cubicBezTo>
                  <a:lnTo>
                    <a:pt x="1426" y="3910"/>
                  </a:lnTo>
                  <a:cubicBezTo>
                    <a:pt x="1580" y="3982"/>
                    <a:pt x="1744" y="4023"/>
                    <a:pt x="1908" y="4054"/>
                  </a:cubicBezTo>
                  <a:cubicBezTo>
                    <a:pt x="1979" y="4064"/>
                    <a:pt x="2054" y="4069"/>
                    <a:pt x="2128" y="4069"/>
                  </a:cubicBezTo>
                  <a:cubicBezTo>
                    <a:pt x="2202" y="4069"/>
                    <a:pt x="2277" y="4064"/>
                    <a:pt x="2348" y="4054"/>
                  </a:cubicBezTo>
                  <a:cubicBezTo>
                    <a:pt x="2482" y="4033"/>
                    <a:pt x="2605" y="3982"/>
                    <a:pt x="2718" y="3910"/>
                  </a:cubicBezTo>
                  <a:cubicBezTo>
                    <a:pt x="2830" y="3839"/>
                    <a:pt x="2923" y="3746"/>
                    <a:pt x="2984" y="3623"/>
                  </a:cubicBezTo>
                  <a:cubicBezTo>
                    <a:pt x="3056" y="3511"/>
                    <a:pt x="3107" y="3377"/>
                    <a:pt x="3128" y="3244"/>
                  </a:cubicBezTo>
                  <a:cubicBezTo>
                    <a:pt x="3148" y="3121"/>
                    <a:pt x="3138" y="2988"/>
                    <a:pt x="3097" y="2865"/>
                  </a:cubicBezTo>
                  <a:cubicBezTo>
                    <a:pt x="3046" y="2732"/>
                    <a:pt x="2974" y="2608"/>
                    <a:pt x="2882" y="2496"/>
                  </a:cubicBezTo>
                  <a:cubicBezTo>
                    <a:pt x="2769" y="2352"/>
                    <a:pt x="2646" y="2219"/>
                    <a:pt x="2502" y="2096"/>
                  </a:cubicBezTo>
                  <a:cubicBezTo>
                    <a:pt x="2348" y="1963"/>
                    <a:pt x="2225" y="1850"/>
                    <a:pt x="2123" y="1758"/>
                  </a:cubicBezTo>
                  <a:cubicBezTo>
                    <a:pt x="2041" y="1686"/>
                    <a:pt x="1959" y="1604"/>
                    <a:pt x="1887" y="1522"/>
                  </a:cubicBezTo>
                  <a:cubicBezTo>
                    <a:pt x="1846" y="1471"/>
                    <a:pt x="1805" y="1409"/>
                    <a:pt x="1785" y="1348"/>
                  </a:cubicBezTo>
                  <a:cubicBezTo>
                    <a:pt x="1774" y="1307"/>
                    <a:pt x="1785" y="1255"/>
                    <a:pt x="1805" y="1225"/>
                  </a:cubicBezTo>
                  <a:cubicBezTo>
                    <a:pt x="1826" y="1184"/>
                    <a:pt x="1867" y="1153"/>
                    <a:pt x="1908" y="1143"/>
                  </a:cubicBezTo>
                  <a:cubicBezTo>
                    <a:pt x="1933" y="1132"/>
                    <a:pt x="1956" y="1127"/>
                    <a:pt x="1979" y="1127"/>
                  </a:cubicBezTo>
                  <a:cubicBezTo>
                    <a:pt x="2002" y="1127"/>
                    <a:pt x="2026" y="1132"/>
                    <a:pt x="2051" y="1143"/>
                  </a:cubicBezTo>
                  <a:cubicBezTo>
                    <a:pt x="2102" y="1153"/>
                    <a:pt x="2164" y="1163"/>
                    <a:pt x="2215" y="1194"/>
                  </a:cubicBezTo>
                  <a:cubicBezTo>
                    <a:pt x="2277" y="1214"/>
                    <a:pt x="2338" y="1245"/>
                    <a:pt x="2389" y="1286"/>
                  </a:cubicBezTo>
                  <a:cubicBezTo>
                    <a:pt x="2461" y="1327"/>
                    <a:pt x="2523" y="1368"/>
                    <a:pt x="2584" y="1430"/>
                  </a:cubicBezTo>
                  <a:cubicBezTo>
                    <a:pt x="2625" y="1471"/>
                    <a:pt x="2656" y="1522"/>
                    <a:pt x="2687" y="1573"/>
                  </a:cubicBezTo>
                  <a:cubicBezTo>
                    <a:pt x="2707" y="1604"/>
                    <a:pt x="2728" y="1645"/>
                    <a:pt x="2738" y="1686"/>
                  </a:cubicBezTo>
                  <a:cubicBezTo>
                    <a:pt x="2748" y="1717"/>
                    <a:pt x="2759" y="1747"/>
                    <a:pt x="2759" y="1758"/>
                  </a:cubicBezTo>
                  <a:cubicBezTo>
                    <a:pt x="2769" y="1788"/>
                    <a:pt x="2779" y="1829"/>
                    <a:pt x="2810" y="1860"/>
                  </a:cubicBezTo>
                  <a:cubicBezTo>
                    <a:pt x="2830" y="1891"/>
                    <a:pt x="2861" y="1922"/>
                    <a:pt x="2902" y="1942"/>
                  </a:cubicBezTo>
                  <a:lnTo>
                    <a:pt x="3507" y="2311"/>
                  </a:lnTo>
                  <a:cubicBezTo>
                    <a:pt x="3529" y="2318"/>
                    <a:pt x="3545" y="2326"/>
                    <a:pt x="3564" y="2326"/>
                  </a:cubicBezTo>
                  <a:cubicBezTo>
                    <a:pt x="3572" y="2326"/>
                    <a:pt x="3580" y="2324"/>
                    <a:pt x="3589" y="2321"/>
                  </a:cubicBezTo>
                  <a:cubicBezTo>
                    <a:pt x="3620" y="2311"/>
                    <a:pt x="3650" y="2301"/>
                    <a:pt x="3661" y="2270"/>
                  </a:cubicBezTo>
                  <a:cubicBezTo>
                    <a:pt x="3702" y="2188"/>
                    <a:pt x="3722" y="2086"/>
                    <a:pt x="3722" y="1993"/>
                  </a:cubicBezTo>
                  <a:cubicBezTo>
                    <a:pt x="3722" y="1881"/>
                    <a:pt x="3702" y="1758"/>
                    <a:pt x="3671" y="1645"/>
                  </a:cubicBezTo>
                  <a:cubicBezTo>
                    <a:pt x="3630" y="1512"/>
                    <a:pt x="3568" y="1389"/>
                    <a:pt x="3497" y="1276"/>
                  </a:cubicBezTo>
                  <a:cubicBezTo>
                    <a:pt x="3415" y="1143"/>
                    <a:pt x="3312" y="1020"/>
                    <a:pt x="3199" y="907"/>
                  </a:cubicBezTo>
                  <a:lnTo>
                    <a:pt x="3394" y="589"/>
                  </a:lnTo>
                  <a:cubicBezTo>
                    <a:pt x="3404" y="558"/>
                    <a:pt x="3415" y="517"/>
                    <a:pt x="3404" y="486"/>
                  </a:cubicBezTo>
                  <a:cubicBezTo>
                    <a:pt x="3384" y="445"/>
                    <a:pt x="3363" y="415"/>
                    <a:pt x="3333" y="394"/>
                  </a:cubicBezTo>
                  <a:lnTo>
                    <a:pt x="2728" y="25"/>
                  </a:lnTo>
                  <a:cubicBezTo>
                    <a:pt x="2698" y="10"/>
                    <a:pt x="2673" y="1"/>
                    <a:pt x="2646"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a:off x="8115756" y="3306456"/>
              <a:ext cx="527042" cy="768744"/>
            </a:xfrm>
            <a:custGeom>
              <a:avLst/>
              <a:gdLst/>
              <a:ahLst/>
              <a:cxnLst/>
              <a:rect l="l" t="t" r="r" b="b"/>
              <a:pathLst>
                <a:path w="7597" h="11081" extrusionOk="0">
                  <a:moveTo>
                    <a:pt x="5126" y="1"/>
                  </a:moveTo>
                  <a:lnTo>
                    <a:pt x="4152" y="226"/>
                  </a:lnTo>
                  <a:cubicBezTo>
                    <a:pt x="1558" y="821"/>
                    <a:pt x="0" y="3712"/>
                    <a:pt x="687" y="6684"/>
                  </a:cubicBezTo>
                  <a:cubicBezTo>
                    <a:pt x="1289" y="9280"/>
                    <a:pt x="3401" y="11081"/>
                    <a:pt x="5659" y="11081"/>
                  </a:cubicBezTo>
                  <a:cubicBezTo>
                    <a:pt x="5978" y="11081"/>
                    <a:pt x="6301" y="11045"/>
                    <a:pt x="6622" y="10970"/>
                  </a:cubicBezTo>
                  <a:lnTo>
                    <a:pt x="7596" y="10744"/>
                  </a:lnTo>
                  <a:lnTo>
                    <a:pt x="51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672" name="Google Shape;672;p40"/>
            <p:cNvSpPr/>
            <p:nvPr/>
          </p:nvSpPr>
          <p:spPr>
            <a:xfrm>
              <a:off x="8198244" y="3295425"/>
              <a:ext cx="747516" cy="760558"/>
            </a:xfrm>
            <a:custGeom>
              <a:avLst/>
              <a:gdLst/>
              <a:ahLst/>
              <a:cxnLst/>
              <a:rect l="l" t="t" r="r" b="b"/>
              <a:pathLst>
                <a:path w="10775" h="10963" extrusionOk="0">
                  <a:moveTo>
                    <a:pt x="5106" y="0"/>
                  </a:moveTo>
                  <a:cubicBezTo>
                    <a:pt x="4790" y="0"/>
                    <a:pt x="4470" y="35"/>
                    <a:pt x="4152" y="108"/>
                  </a:cubicBezTo>
                  <a:cubicBezTo>
                    <a:pt x="1548" y="703"/>
                    <a:pt x="0" y="3594"/>
                    <a:pt x="687" y="6567"/>
                  </a:cubicBezTo>
                  <a:cubicBezTo>
                    <a:pt x="1280" y="9162"/>
                    <a:pt x="3399" y="10963"/>
                    <a:pt x="5659" y="10963"/>
                  </a:cubicBezTo>
                  <a:cubicBezTo>
                    <a:pt x="5978" y="10963"/>
                    <a:pt x="6301" y="10927"/>
                    <a:pt x="6623" y="10852"/>
                  </a:cubicBezTo>
                  <a:cubicBezTo>
                    <a:pt x="9216" y="10257"/>
                    <a:pt x="10775" y="7366"/>
                    <a:pt x="10088" y="4404"/>
                  </a:cubicBezTo>
                  <a:cubicBezTo>
                    <a:pt x="9494" y="1796"/>
                    <a:pt x="7370" y="0"/>
                    <a:pt x="5106"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0"/>
            <p:cNvSpPr/>
            <p:nvPr/>
          </p:nvSpPr>
          <p:spPr>
            <a:xfrm>
              <a:off x="8294954" y="3295425"/>
              <a:ext cx="630896" cy="629856"/>
            </a:xfrm>
            <a:custGeom>
              <a:avLst/>
              <a:gdLst/>
              <a:ahLst/>
              <a:cxnLst/>
              <a:rect l="l" t="t" r="r" b="b"/>
              <a:pathLst>
                <a:path w="9094" h="9079" extrusionOk="0">
                  <a:moveTo>
                    <a:pt x="3712" y="0"/>
                  </a:moveTo>
                  <a:cubicBezTo>
                    <a:pt x="3396" y="0"/>
                    <a:pt x="3076" y="35"/>
                    <a:pt x="2758" y="108"/>
                  </a:cubicBezTo>
                  <a:cubicBezTo>
                    <a:pt x="1610" y="385"/>
                    <a:pt x="615" y="1103"/>
                    <a:pt x="0" y="2107"/>
                  </a:cubicBezTo>
                  <a:cubicBezTo>
                    <a:pt x="615" y="1215"/>
                    <a:pt x="1548" y="580"/>
                    <a:pt x="2615" y="324"/>
                  </a:cubicBezTo>
                  <a:cubicBezTo>
                    <a:pt x="2933" y="251"/>
                    <a:pt x="3252" y="215"/>
                    <a:pt x="3569" y="215"/>
                  </a:cubicBezTo>
                  <a:cubicBezTo>
                    <a:pt x="5830" y="215"/>
                    <a:pt x="7948" y="2011"/>
                    <a:pt x="8550" y="4619"/>
                  </a:cubicBezTo>
                  <a:cubicBezTo>
                    <a:pt x="8929" y="6249"/>
                    <a:pt x="8622" y="7858"/>
                    <a:pt x="7843" y="9078"/>
                  </a:cubicBezTo>
                  <a:cubicBezTo>
                    <a:pt x="8735" y="7838"/>
                    <a:pt x="9093" y="6136"/>
                    <a:pt x="8694" y="4404"/>
                  </a:cubicBezTo>
                  <a:cubicBezTo>
                    <a:pt x="8091" y="1796"/>
                    <a:pt x="5974" y="0"/>
                    <a:pt x="3712"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0"/>
            <p:cNvSpPr/>
            <p:nvPr/>
          </p:nvSpPr>
          <p:spPr>
            <a:xfrm>
              <a:off x="8290652" y="3388597"/>
              <a:ext cx="559787" cy="591075"/>
            </a:xfrm>
            <a:custGeom>
              <a:avLst/>
              <a:gdLst/>
              <a:ahLst/>
              <a:cxnLst/>
              <a:rect l="l" t="t" r="r" b="b"/>
              <a:pathLst>
                <a:path w="8069" h="8520" extrusionOk="0">
                  <a:moveTo>
                    <a:pt x="3755" y="1"/>
                  </a:moveTo>
                  <a:cubicBezTo>
                    <a:pt x="3529" y="1"/>
                    <a:pt x="3302" y="26"/>
                    <a:pt x="3076" y="77"/>
                  </a:cubicBezTo>
                  <a:cubicBezTo>
                    <a:pt x="1139" y="528"/>
                    <a:pt x="1" y="2763"/>
                    <a:pt x="524" y="5070"/>
                  </a:cubicBezTo>
                  <a:cubicBezTo>
                    <a:pt x="994" y="7106"/>
                    <a:pt x="2607" y="8519"/>
                    <a:pt x="4312" y="8519"/>
                  </a:cubicBezTo>
                  <a:cubicBezTo>
                    <a:pt x="4538" y="8519"/>
                    <a:pt x="4766" y="8494"/>
                    <a:pt x="4993" y="8443"/>
                  </a:cubicBezTo>
                  <a:cubicBezTo>
                    <a:pt x="6931" y="7992"/>
                    <a:pt x="8069" y="5757"/>
                    <a:pt x="7546" y="3450"/>
                  </a:cubicBezTo>
                  <a:cubicBezTo>
                    <a:pt x="7075" y="1414"/>
                    <a:pt x="5454" y="1"/>
                    <a:pt x="3755"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0"/>
            <p:cNvSpPr/>
            <p:nvPr/>
          </p:nvSpPr>
          <p:spPr>
            <a:xfrm>
              <a:off x="8292109" y="3380619"/>
              <a:ext cx="559787" cy="590728"/>
            </a:xfrm>
            <a:custGeom>
              <a:avLst/>
              <a:gdLst/>
              <a:ahLst/>
              <a:cxnLst/>
              <a:rect l="l" t="t" r="r" b="b"/>
              <a:pathLst>
                <a:path w="8069" h="8515" extrusionOk="0">
                  <a:moveTo>
                    <a:pt x="3764" y="0"/>
                  </a:moveTo>
                  <a:cubicBezTo>
                    <a:pt x="3535" y="0"/>
                    <a:pt x="3305" y="26"/>
                    <a:pt x="3076" y="80"/>
                  </a:cubicBezTo>
                  <a:cubicBezTo>
                    <a:pt x="1138" y="531"/>
                    <a:pt x="0" y="2766"/>
                    <a:pt x="523" y="5072"/>
                  </a:cubicBezTo>
                  <a:cubicBezTo>
                    <a:pt x="993" y="7096"/>
                    <a:pt x="2609" y="8514"/>
                    <a:pt x="4305" y="8514"/>
                  </a:cubicBezTo>
                  <a:cubicBezTo>
                    <a:pt x="4534" y="8514"/>
                    <a:pt x="4764" y="8488"/>
                    <a:pt x="4993" y="8435"/>
                  </a:cubicBezTo>
                  <a:cubicBezTo>
                    <a:pt x="6930" y="7994"/>
                    <a:pt x="8068" y="5759"/>
                    <a:pt x="7545" y="3452"/>
                  </a:cubicBezTo>
                  <a:cubicBezTo>
                    <a:pt x="7076" y="1420"/>
                    <a:pt x="5460" y="0"/>
                    <a:pt x="3764" y="0"/>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0"/>
            <p:cNvSpPr/>
            <p:nvPr/>
          </p:nvSpPr>
          <p:spPr>
            <a:xfrm>
              <a:off x="8509741" y="3386793"/>
              <a:ext cx="342851" cy="584554"/>
            </a:xfrm>
            <a:custGeom>
              <a:avLst/>
              <a:gdLst/>
              <a:ahLst/>
              <a:cxnLst/>
              <a:rect l="l" t="t" r="r" b="b"/>
              <a:pathLst>
                <a:path w="4942" h="8426" extrusionOk="0">
                  <a:moveTo>
                    <a:pt x="1374" y="1"/>
                  </a:moveTo>
                  <a:cubicBezTo>
                    <a:pt x="2594" y="483"/>
                    <a:pt x="3629" y="1672"/>
                    <a:pt x="3978" y="3230"/>
                  </a:cubicBezTo>
                  <a:cubicBezTo>
                    <a:pt x="4511" y="5537"/>
                    <a:pt x="3373" y="7772"/>
                    <a:pt x="1436" y="8212"/>
                  </a:cubicBezTo>
                  <a:cubicBezTo>
                    <a:pt x="1210" y="8266"/>
                    <a:pt x="981" y="8292"/>
                    <a:pt x="751" y="8292"/>
                  </a:cubicBezTo>
                  <a:cubicBezTo>
                    <a:pt x="499" y="8292"/>
                    <a:pt x="247" y="8261"/>
                    <a:pt x="0" y="8202"/>
                  </a:cubicBezTo>
                  <a:lnTo>
                    <a:pt x="0" y="8202"/>
                  </a:lnTo>
                  <a:cubicBezTo>
                    <a:pt x="374" y="8350"/>
                    <a:pt x="767" y="8425"/>
                    <a:pt x="1161" y="8425"/>
                  </a:cubicBezTo>
                  <a:cubicBezTo>
                    <a:pt x="1394" y="8425"/>
                    <a:pt x="1627" y="8399"/>
                    <a:pt x="1856" y="8346"/>
                  </a:cubicBezTo>
                  <a:cubicBezTo>
                    <a:pt x="3793" y="7905"/>
                    <a:pt x="4942" y="5670"/>
                    <a:pt x="4408" y="3363"/>
                  </a:cubicBezTo>
                  <a:cubicBezTo>
                    <a:pt x="4009" y="1631"/>
                    <a:pt x="2779" y="349"/>
                    <a:pt x="1374"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0"/>
            <p:cNvSpPr/>
            <p:nvPr/>
          </p:nvSpPr>
          <p:spPr>
            <a:xfrm>
              <a:off x="8439325" y="3486763"/>
              <a:ext cx="269591" cy="360542"/>
            </a:xfrm>
            <a:custGeom>
              <a:avLst/>
              <a:gdLst/>
              <a:ahLst/>
              <a:cxnLst/>
              <a:rect l="l" t="t" r="r" b="b"/>
              <a:pathLst>
                <a:path w="3886" h="5197" extrusionOk="0">
                  <a:moveTo>
                    <a:pt x="1498" y="0"/>
                  </a:moveTo>
                  <a:cubicBezTo>
                    <a:pt x="1484" y="0"/>
                    <a:pt x="1470" y="2"/>
                    <a:pt x="1456" y="5"/>
                  </a:cubicBezTo>
                  <a:lnTo>
                    <a:pt x="728" y="231"/>
                  </a:lnTo>
                  <a:cubicBezTo>
                    <a:pt x="657" y="251"/>
                    <a:pt x="605" y="344"/>
                    <a:pt x="626" y="426"/>
                  </a:cubicBezTo>
                  <a:lnTo>
                    <a:pt x="759" y="836"/>
                  </a:lnTo>
                  <a:cubicBezTo>
                    <a:pt x="616" y="918"/>
                    <a:pt x="482" y="1020"/>
                    <a:pt x="370" y="1143"/>
                  </a:cubicBezTo>
                  <a:cubicBezTo>
                    <a:pt x="267" y="1246"/>
                    <a:pt x="185" y="1369"/>
                    <a:pt x="113" y="1502"/>
                  </a:cubicBezTo>
                  <a:cubicBezTo>
                    <a:pt x="62" y="1625"/>
                    <a:pt x="21" y="1758"/>
                    <a:pt x="11" y="1892"/>
                  </a:cubicBezTo>
                  <a:cubicBezTo>
                    <a:pt x="0" y="2025"/>
                    <a:pt x="11" y="2158"/>
                    <a:pt x="52" y="2281"/>
                  </a:cubicBezTo>
                  <a:cubicBezTo>
                    <a:pt x="123" y="2568"/>
                    <a:pt x="298" y="2804"/>
                    <a:pt x="544" y="2958"/>
                  </a:cubicBezTo>
                  <a:cubicBezTo>
                    <a:pt x="727" y="3069"/>
                    <a:pt x="960" y="3125"/>
                    <a:pt x="1248" y="3125"/>
                  </a:cubicBezTo>
                  <a:cubicBezTo>
                    <a:pt x="1330" y="3125"/>
                    <a:pt x="1416" y="3121"/>
                    <a:pt x="1507" y="3112"/>
                  </a:cubicBezTo>
                  <a:cubicBezTo>
                    <a:pt x="1712" y="3091"/>
                    <a:pt x="1907" y="3081"/>
                    <a:pt x="2061" y="3060"/>
                  </a:cubicBezTo>
                  <a:cubicBezTo>
                    <a:pt x="2194" y="3040"/>
                    <a:pt x="2328" y="3040"/>
                    <a:pt x="2461" y="3040"/>
                  </a:cubicBezTo>
                  <a:cubicBezTo>
                    <a:pt x="2543" y="3040"/>
                    <a:pt x="2625" y="3050"/>
                    <a:pt x="2707" y="3071"/>
                  </a:cubicBezTo>
                  <a:cubicBezTo>
                    <a:pt x="2758" y="3091"/>
                    <a:pt x="2799" y="3132"/>
                    <a:pt x="2820" y="3194"/>
                  </a:cubicBezTo>
                  <a:cubicBezTo>
                    <a:pt x="2850" y="3306"/>
                    <a:pt x="2799" y="3429"/>
                    <a:pt x="2686" y="3481"/>
                  </a:cubicBezTo>
                  <a:cubicBezTo>
                    <a:pt x="2543" y="3573"/>
                    <a:pt x="2389" y="3645"/>
                    <a:pt x="2225" y="3696"/>
                  </a:cubicBezTo>
                  <a:cubicBezTo>
                    <a:pt x="2123" y="3727"/>
                    <a:pt x="2030" y="3737"/>
                    <a:pt x="1928" y="3737"/>
                  </a:cubicBezTo>
                  <a:cubicBezTo>
                    <a:pt x="1856" y="3737"/>
                    <a:pt x="1784" y="3727"/>
                    <a:pt x="1712" y="3706"/>
                  </a:cubicBezTo>
                  <a:cubicBezTo>
                    <a:pt x="1661" y="3686"/>
                    <a:pt x="1610" y="3665"/>
                    <a:pt x="1569" y="3645"/>
                  </a:cubicBezTo>
                  <a:lnTo>
                    <a:pt x="1477" y="3593"/>
                  </a:lnTo>
                  <a:cubicBezTo>
                    <a:pt x="1446" y="3573"/>
                    <a:pt x="1405" y="3563"/>
                    <a:pt x="1374" y="3563"/>
                  </a:cubicBezTo>
                  <a:cubicBezTo>
                    <a:pt x="1362" y="3560"/>
                    <a:pt x="1349" y="3558"/>
                    <a:pt x="1336" y="3558"/>
                  </a:cubicBezTo>
                  <a:cubicBezTo>
                    <a:pt x="1304" y="3558"/>
                    <a:pt x="1270" y="3566"/>
                    <a:pt x="1241" y="3573"/>
                  </a:cubicBezTo>
                  <a:lnTo>
                    <a:pt x="523" y="3798"/>
                  </a:lnTo>
                  <a:cubicBezTo>
                    <a:pt x="493" y="3809"/>
                    <a:pt x="462" y="3829"/>
                    <a:pt x="452" y="3860"/>
                  </a:cubicBezTo>
                  <a:cubicBezTo>
                    <a:pt x="441" y="3891"/>
                    <a:pt x="431" y="3921"/>
                    <a:pt x="441" y="3952"/>
                  </a:cubicBezTo>
                  <a:cubicBezTo>
                    <a:pt x="482" y="4075"/>
                    <a:pt x="544" y="4178"/>
                    <a:pt x="636" y="4270"/>
                  </a:cubicBezTo>
                  <a:cubicBezTo>
                    <a:pt x="728" y="4362"/>
                    <a:pt x="841" y="4444"/>
                    <a:pt x="964" y="4506"/>
                  </a:cubicBezTo>
                  <a:cubicBezTo>
                    <a:pt x="1108" y="4578"/>
                    <a:pt x="1251" y="4619"/>
                    <a:pt x="1405" y="4649"/>
                  </a:cubicBezTo>
                  <a:cubicBezTo>
                    <a:pt x="1536" y="4672"/>
                    <a:pt x="1672" y="4684"/>
                    <a:pt x="1806" y="4684"/>
                  </a:cubicBezTo>
                  <a:cubicBezTo>
                    <a:pt x="1850" y="4684"/>
                    <a:pt x="1894" y="4683"/>
                    <a:pt x="1938" y="4680"/>
                  </a:cubicBezTo>
                  <a:lnTo>
                    <a:pt x="2071" y="5090"/>
                  </a:lnTo>
                  <a:cubicBezTo>
                    <a:pt x="2082" y="5121"/>
                    <a:pt x="2102" y="5162"/>
                    <a:pt x="2143" y="5172"/>
                  </a:cubicBezTo>
                  <a:cubicBezTo>
                    <a:pt x="2173" y="5187"/>
                    <a:pt x="2203" y="5197"/>
                    <a:pt x="2233" y="5197"/>
                  </a:cubicBezTo>
                  <a:cubicBezTo>
                    <a:pt x="2244" y="5197"/>
                    <a:pt x="2255" y="5195"/>
                    <a:pt x="2266" y="5193"/>
                  </a:cubicBezTo>
                  <a:lnTo>
                    <a:pt x="2984" y="4967"/>
                  </a:lnTo>
                  <a:cubicBezTo>
                    <a:pt x="3025" y="4957"/>
                    <a:pt x="3055" y="4926"/>
                    <a:pt x="3076" y="4895"/>
                  </a:cubicBezTo>
                  <a:cubicBezTo>
                    <a:pt x="3096" y="4854"/>
                    <a:pt x="3096" y="4813"/>
                    <a:pt x="3086" y="4772"/>
                  </a:cubicBezTo>
                  <a:lnTo>
                    <a:pt x="2963" y="4383"/>
                  </a:lnTo>
                  <a:cubicBezTo>
                    <a:pt x="3127" y="4301"/>
                    <a:pt x="3281" y="4198"/>
                    <a:pt x="3414" y="4085"/>
                  </a:cubicBezTo>
                  <a:cubicBezTo>
                    <a:pt x="3537" y="3983"/>
                    <a:pt x="3650" y="3860"/>
                    <a:pt x="3732" y="3716"/>
                  </a:cubicBezTo>
                  <a:cubicBezTo>
                    <a:pt x="3804" y="3593"/>
                    <a:pt x="3855" y="3450"/>
                    <a:pt x="3876" y="3296"/>
                  </a:cubicBezTo>
                  <a:cubicBezTo>
                    <a:pt x="3886" y="3153"/>
                    <a:pt x="3876" y="2999"/>
                    <a:pt x="3824" y="2845"/>
                  </a:cubicBezTo>
                  <a:cubicBezTo>
                    <a:pt x="3783" y="2691"/>
                    <a:pt x="3711" y="2548"/>
                    <a:pt x="3619" y="2425"/>
                  </a:cubicBezTo>
                  <a:cubicBezTo>
                    <a:pt x="3527" y="2312"/>
                    <a:pt x="3414" y="2230"/>
                    <a:pt x="3291" y="2168"/>
                  </a:cubicBezTo>
                  <a:cubicBezTo>
                    <a:pt x="3148" y="2097"/>
                    <a:pt x="2994" y="2056"/>
                    <a:pt x="2840" y="2045"/>
                  </a:cubicBezTo>
                  <a:cubicBezTo>
                    <a:pt x="2759" y="2041"/>
                    <a:pt x="2679" y="2039"/>
                    <a:pt x="2599" y="2039"/>
                  </a:cubicBezTo>
                  <a:cubicBezTo>
                    <a:pt x="2486" y="2039"/>
                    <a:pt x="2374" y="2044"/>
                    <a:pt x="2266" y="2056"/>
                  </a:cubicBezTo>
                  <a:cubicBezTo>
                    <a:pt x="2051" y="2076"/>
                    <a:pt x="1866" y="2097"/>
                    <a:pt x="1723" y="2107"/>
                  </a:cubicBezTo>
                  <a:cubicBezTo>
                    <a:pt x="1636" y="2114"/>
                    <a:pt x="1554" y="2121"/>
                    <a:pt x="1470" y="2121"/>
                  </a:cubicBezTo>
                  <a:cubicBezTo>
                    <a:pt x="1435" y="2121"/>
                    <a:pt x="1400" y="2120"/>
                    <a:pt x="1364" y="2117"/>
                  </a:cubicBezTo>
                  <a:cubicBezTo>
                    <a:pt x="1292" y="2117"/>
                    <a:pt x="1220" y="2097"/>
                    <a:pt x="1159" y="2066"/>
                  </a:cubicBezTo>
                  <a:cubicBezTo>
                    <a:pt x="1118" y="2045"/>
                    <a:pt x="1077" y="2004"/>
                    <a:pt x="1067" y="1953"/>
                  </a:cubicBezTo>
                  <a:cubicBezTo>
                    <a:pt x="1046" y="1902"/>
                    <a:pt x="1046" y="1840"/>
                    <a:pt x="1067" y="1799"/>
                  </a:cubicBezTo>
                  <a:cubicBezTo>
                    <a:pt x="1087" y="1748"/>
                    <a:pt x="1118" y="1707"/>
                    <a:pt x="1159" y="1666"/>
                  </a:cubicBezTo>
                  <a:cubicBezTo>
                    <a:pt x="1210" y="1625"/>
                    <a:pt x="1261" y="1594"/>
                    <a:pt x="1313" y="1574"/>
                  </a:cubicBezTo>
                  <a:cubicBezTo>
                    <a:pt x="1384" y="1543"/>
                    <a:pt x="1446" y="1512"/>
                    <a:pt x="1518" y="1502"/>
                  </a:cubicBezTo>
                  <a:cubicBezTo>
                    <a:pt x="1600" y="1471"/>
                    <a:pt x="1682" y="1451"/>
                    <a:pt x="1774" y="1451"/>
                  </a:cubicBezTo>
                  <a:cubicBezTo>
                    <a:pt x="1835" y="1451"/>
                    <a:pt x="1897" y="1461"/>
                    <a:pt x="1958" y="1471"/>
                  </a:cubicBezTo>
                  <a:cubicBezTo>
                    <a:pt x="2000" y="1482"/>
                    <a:pt x="2041" y="1502"/>
                    <a:pt x="2082" y="1523"/>
                  </a:cubicBezTo>
                  <a:lnTo>
                    <a:pt x="2153" y="1564"/>
                  </a:lnTo>
                  <a:cubicBezTo>
                    <a:pt x="2194" y="1584"/>
                    <a:pt x="2235" y="1594"/>
                    <a:pt x="2276" y="1594"/>
                  </a:cubicBezTo>
                  <a:cubicBezTo>
                    <a:pt x="2288" y="1597"/>
                    <a:pt x="2300" y="1599"/>
                    <a:pt x="2312" y="1599"/>
                  </a:cubicBezTo>
                  <a:cubicBezTo>
                    <a:pt x="2341" y="1599"/>
                    <a:pt x="2370" y="1591"/>
                    <a:pt x="2399" y="1584"/>
                  </a:cubicBezTo>
                  <a:lnTo>
                    <a:pt x="3117" y="1359"/>
                  </a:lnTo>
                  <a:cubicBezTo>
                    <a:pt x="3148" y="1348"/>
                    <a:pt x="3168" y="1328"/>
                    <a:pt x="3189" y="1297"/>
                  </a:cubicBezTo>
                  <a:cubicBezTo>
                    <a:pt x="3199" y="1266"/>
                    <a:pt x="3209" y="1236"/>
                    <a:pt x="3199" y="1205"/>
                  </a:cubicBezTo>
                  <a:cubicBezTo>
                    <a:pt x="3158" y="1102"/>
                    <a:pt x="3096" y="1010"/>
                    <a:pt x="3014" y="928"/>
                  </a:cubicBezTo>
                  <a:cubicBezTo>
                    <a:pt x="2922" y="846"/>
                    <a:pt x="2820" y="764"/>
                    <a:pt x="2697" y="702"/>
                  </a:cubicBezTo>
                  <a:cubicBezTo>
                    <a:pt x="2563" y="641"/>
                    <a:pt x="2420" y="590"/>
                    <a:pt x="2276" y="559"/>
                  </a:cubicBezTo>
                  <a:cubicBezTo>
                    <a:pt x="2158" y="537"/>
                    <a:pt x="2040" y="520"/>
                    <a:pt x="1918" y="520"/>
                  </a:cubicBezTo>
                  <a:cubicBezTo>
                    <a:pt x="1870" y="520"/>
                    <a:pt x="1823" y="522"/>
                    <a:pt x="1774" y="528"/>
                  </a:cubicBezTo>
                  <a:lnTo>
                    <a:pt x="1651" y="108"/>
                  </a:lnTo>
                  <a:cubicBezTo>
                    <a:pt x="1625" y="40"/>
                    <a:pt x="1565" y="0"/>
                    <a:pt x="1498"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8446401" y="3479548"/>
              <a:ext cx="270354" cy="360681"/>
            </a:xfrm>
            <a:custGeom>
              <a:avLst/>
              <a:gdLst/>
              <a:ahLst/>
              <a:cxnLst/>
              <a:rect l="l" t="t" r="r" b="b"/>
              <a:pathLst>
                <a:path w="3897" h="5199" extrusionOk="0">
                  <a:moveTo>
                    <a:pt x="1508" y="0"/>
                  </a:moveTo>
                  <a:cubicBezTo>
                    <a:pt x="1491" y="0"/>
                    <a:pt x="1474" y="3"/>
                    <a:pt x="1457" y="7"/>
                  </a:cubicBezTo>
                  <a:lnTo>
                    <a:pt x="739" y="232"/>
                  </a:lnTo>
                  <a:cubicBezTo>
                    <a:pt x="698" y="243"/>
                    <a:pt x="667" y="263"/>
                    <a:pt x="647" y="304"/>
                  </a:cubicBezTo>
                  <a:cubicBezTo>
                    <a:pt x="626" y="345"/>
                    <a:pt x="626" y="386"/>
                    <a:pt x="637" y="427"/>
                  </a:cubicBezTo>
                  <a:lnTo>
                    <a:pt x="760" y="837"/>
                  </a:lnTo>
                  <a:cubicBezTo>
                    <a:pt x="616" y="919"/>
                    <a:pt x="493" y="1022"/>
                    <a:pt x="380" y="1145"/>
                  </a:cubicBezTo>
                  <a:cubicBezTo>
                    <a:pt x="278" y="1247"/>
                    <a:pt x="186" y="1370"/>
                    <a:pt x="124" y="1504"/>
                  </a:cubicBezTo>
                  <a:cubicBezTo>
                    <a:pt x="62" y="1627"/>
                    <a:pt x="32" y="1760"/>
                    <a:pt x="11" y="1893"/>
                  </a:cubicBezTo>
                  <a:cubicBezTo>
                    <a:pt x="1" y="2026"/>
                    <a:pt x="21" y="2160"/>
                    <a:pt x="62" y="2283"/>
                  </a:cubicBezTo>
                  <a:cubicBezTo>
                    <a:pt x="134" y="2570"/>
                    <a:pt x="309" y="2806"/>
                    <a:pt x="555" y="2959"/>
                  </a:cubicBezTo>
                  <a:cubicBezTo>
                    <a:pt x="734" y="3073"/>
                    <a:pt x="971" y="3123"/>
                    <a:pt x="1267" y="3123"/>
                  </a:cubicBezTo>
                  <a:cubicBezTo>
                    <a:pt x="1343" y="3123"/>
                    <a:pt x="1424" y="3119"/>
                    <a:pt x="1508" y="3113"/>
                  </a:cubicBezTo>
                  <a:cubicBezTo>
                    <a:pt x="1723" y="3093"/>
                    <a:pt x="1908" y="3082"/>
                    <a:pt x="2062" y="3062"/>
                  </a:cubicBezTo>
                  <a:cubicBezTo>
                    <a:pt x="2195" y="3041"/>
                    <a:pt x="2328" y="3041"/>
                    <a:pt x="2461" y="3041"/>
                  </a:cubicBezTo>
                  <a:cubicBezTo>
                    <a:pt x="2543" y="3041"/>
                    <a:pt x="2625" y="3052"/>
                    <a:pt x="2707" y="3072"/>
                  </a:cubicBezTo>
                  <a:cubicBezTo>
                    <a:pt x="2759" y="3093"/>
                    <a:pt x="2800" y="3134"/>
                    <a:pt x="2820" y="3195"/>
                  </a:cubicBezTo>
                  <a:cubicBezTo>
                    <a:pt x="2851" y="3308"/>
                    <a:pt x="2800" y="3431"/>
                    <a:pt x="2697" y="3482"/>
                  </a:cubicBezTo>
                  <a:cubicBezTo>
                    <a:pt x="2554" y="3574"/>
                    <a:pt x="2390" y="3646"/>
                    <a:pt x="2226" y="3697"/>
                  </a:cubicBezTo>
                  <a:cubicBezTo>
                    <a:pt x="2133" y="3718"/>
                    <a:pt x="2031" y="3738"/>
                    <a:pt x="1939" y="3738"/>
                  </a:cubicBezTo>
                  <a:cubicBezTo>
                    <a:pt x="1867" y="3738"/>
                    <a:pt x="1795" y="3728"/>
                    <a:pt x="1723" y="3708"/>
                  </a:cubicBezTo>
                  <a:cubicBezTo>
                    <a:pt x="1672" y="3687"/>
                    <a:pt x="1621" y="3667"/>
                    <a:pt x="1569" y="3646"/>
                  </a:cubicBezTo>
                  <a:lnTo>
                    <a:pt x="1487" y="3585"/>
                  </a:lnTo>
                  <a:cubicBezTo>
                    <a:pt x="1446" y="3574"/>
                    <a:pt x="1416" y="3564"/>
                    <a:pt x="1375" y="3564"/>
                  </a:cubicBezTo>
                  <a:cubicBezTo>
                    <a:pt x="1363" y="3561"/>
                    <a:pt x="1351" y="3560"/>
                    <a:pt x="1339" y="3560"/>
                  </a:cubicBezTo>
                  <a:cubicBezTo>
                    <a:pt x="1310" y="3560"/>
                    <a:pt x="1281" y="3567"/>
                    <a:pt x="1252" y="3574"/>
                  </a:cubicBezTo>
                  <a:lnTo>
                    <a:pt x="524" y="3800"/>
                  </a:lnTo>
                  <a:cubicBezTo>
                    <a:pt x="493" y="3810"/>
                    <a:pt x="473" y="3831"/>
                    <a:pt x="462" y="3861"/>
                  </a:cubicBezTo>
                  <a:cubicBezTo>
                    <a:pt x="442" y="3892"/>
                    <a:pt x="442" y="3923"/>
                    <a:pt x="442" y="3954"/>
                  </a:cubicBezTo>
                  <a:cubicBezTo>
                    <a:pt x="493" y="4066"/>
                    <a:pt x="555" y="4179"/>
                    <a:pt x="637" y="4271"/>
                  </a:cubicBezTo>
                  <a:cubicBezTo>
                    <a:pt x="729" y="4364"/>
                    <a:pt x="842" y="4446"/>
                    <a:pt x="975" y="4507"/>
                  </a:cubicBezTo>
                  <a:cubicBezTo>
                    <a:pt x="1108" y="4569"/>
                    <a:pt x="1262" y="4620"/>
                    <a:pt x="1416" y="4651"/>
                  </a:cubicBezTo>
                  <a:cubicBezTo>
                    <a:pt x="1546" y="4674"/>
                    <a:pt x="1677" y="4685"/>
                    <a:pt x="1808" y="4685"/>
                  </a:cubicBezTo>
                  <a:cubicBezTo>
                    <a:pt x="1851" y="4685"/>
                    <a:pt x="1895" y="4684"/>
                    <a:pt x="1939" y="4682"/>
                  </a:cubicBezTo>
                  <a:lnTo>
                    <a:pt x="2072" y="5081"/>
                  </a:lnTo>
                  <a:cubicBezTo>
                    <a:pt x="2082" y="5122"/>
                    <a:pt x="2113" y="5153"/>
                    <a:pt x="2144" y="5174"/>
                  </a:cubicBezTo>
                  <a:cubicBezTo>
                    <a:pt x="2174" y="5189"/>
                    <a:pt x="2204" y="5198"/>
                    <a:pt x="2234" y="5198"/>
                  </a:cubicBezTo>
                  <a:cubicBezTo>
                    <a:pt x="2245" y="5198"/>
                    <a:pt x="2256" y="5197"/>
                    <a:pt x="2267" y="5194"/>
                  </a:cubicBezTo>
                  <a:lnTo>
                    <a:pt x="2984" y="4969"/>
                  </a:lnTo>
                  <a:cubicBezTo>
                    <a:pt x="3066" y="4948"/>
                    <a:pt x="3117" y="4856"/>
                    <a:pt x="3087" y="4774"/>
                  </a:cubicBezTo>
                  <a:lnTo>
                    <a:pt x="2974" y="4384"/>
                  </a:lnTo>
                  <a:cubicBezTo>
                    <a:pt x="3138" y="4302"/>
                    <a:pt x="3281" y="4210"/>
                    <a:pt x="3425" y="4087"/>
                  </a:cubicBezTo>
                  <a:cubicBezTo>
                    <a:pt x="3548" y="3984"/>
                    <a:pt x="3651" y="3861"/>
                    <a:pt x="3733" y="3718"/>
                  </a:cubicBezTo>
                  <a:cubicBezTo>
                    <a:pt x="3804" y="3595"/>
                    <a:pt x="3856" y="3451"/>
                    <a:pt x="3876" y="3308"/>
                  </a:cubicBezTo>
                  <a:cubicBezTo>
                    <a:pt x="3897" y="3154"/>
                    <a:pt x="3876" y="3000"/>
                    <a:pt x="3835" y="2857"/>
                  </a:cubicBezTo>
                  <a:cubicBezTo>
                    <a:pt x="3784" y="2703"/>
                    <a:pt x="3712" y="2559"/>
                    <a:pt x="3620" y="2426"/>
                  </a:cubicBezTo>
                  <a:cubicBezTo>
                    <a:pt x="3527" y="2313"/>
                    <a:pt x="3425" y="2231"/>
                    <a:pt x="3292" y="2170"/>
                  </a:cubicBezTo>
                  <a:cubicBezTo>
                    <a:pt x="3148" y="2108"/>
                    <a:pt x="2994" y="2067"/>
                    <a:pt x="2841" y="2057"/>
                  </a:cubicBezTo>
                  <a:cubicBezTo>
                    <a:pt x="2748" y="2047"/>
                    <a:pt x="2654" y="2042"/>
                    <a:pt x="2557" y="2042"/>
                  </a:cubicBezTo>
                  <a:cubicBezTo>
                    <a:pt x="2461" y="2042"/>
                    <a:pt x="2364" y="2047"/>
                    <a:pt x="2267" y="2057"/>
                  </a:cubicBezTo>
                  <a:cubicBezTo>
                    <a:pt x="2051" y="2088"/>
                    <a:pt x="1867" y="2098"/>
                    <a:pt x="1723" y="2108"/>
                  </a:cubicBezTo>
                  <a:cubicBezTo>
                    <a:pt x="1657" y="2120"/>
                    <a:pt x="1588" y="2125"/>
                    <a:pt x="1519" y="2125"/>
                  </a:cubicBezTo>
                  <a:cubicBezTo>
                    <a:pt x="1470" y="2125"/>
                    <a:pt x="1421" y="2123"/>
                    <a:pt x="1375" y="2119"/>
                  </a:cubicBezTo>
                  <a:cubicBezTo>
                    <a:pt x="1303" y="2119"/>
                    <a:pt x="1231" y="2108"/>
                    <a:pt x="1170" y="2078"/>
                  </a:cubicBezTo>
                  <a:cubicBezTo>
                    <a:pt x="1118" y="2047"/>
                    <a:pt x="1088" y="2006"/>
                    <a:pt x="1067" y="1955"/>
                  </a:cubicBezTo>
                  <a:cubicBezTo>
                    <a:pt x="1047" y="1903"/>
                    <a:pt x="1047" y="1852"/>
                    <a:pt x="1067" y="1801"/>
                  </a:cubicBezTo>
                  <a:cubicBezTo>
                    <a:pt x="1088" y="1750"/>
                    <a:pt x="1118" y="1709"/>
                    <a:pt x="1170" y="1678"/>
                  </a:cubicBezTo>
                  <a:cubicBezTo>
                    <a:pt x="1211" y="1637"/>
                    <a:pt x="1262" y="1606"/>
                    <a:pt x="1323" y="1575"/>
                  </a:cubicBezTo>
                  <a:cubicBezTo>
                    <a:pt x="1385" y="1545"/>
                    <a:pt x="1457" y="1524"/>
                    <a:pt x="1518" y="1504"/>
                  </a:cubicBezTo>
                  <a:cubicBezTo>
                    <a:pt x="1600" y="1473"/>
                    <a:pt x="1692" y="1463"/>
                    <a:pt x="1774" y="1452"/>
                  </a:cubicBezTo>
                  <a:cubicBezTo>
                    <a:pt x="1836" y="1452"/>
                    <a:pt x="1898" y="1463"/>
                    <a:pt x="1959" y="1483"/>
                  </a:cubicBezTo>
                  <a:cubicBezTo>
                    <a:pt x="2010" y="1483"/>
                    <a:pt x="2051" y="1504"/>
                    <a:pt x="2092" y="1524"/>
                  </a:cubicBezTo>
                  <a:lnTo>
                    <a:pt x="2164" y="1565"/>
                  </a:lnTo>
                  <a:cubicBezTo>
                    <a:pt x="2195" y="1586"/>
                    <a:pt x="2236" y="1596"/>
                    <a:pt x="2277" y="1606"/>
                  </a:cubicBezTo>
                  <a:cubicBezTo>
                    <a:pt x="2318" y="1606"/>
                    <a:pt x="2359" y="1596"/>
                    <a:pt x="2400" y="1586"/>
                  </a:cubicBezTo>
                  <a:lnTo>
                    <a:pt x="3128" y="1360"/>
                  </a:lnTo>
                  <a:cubicBezTo>
                    <a:pt x="3158" y="1350"/>
                    <a:pt x="3179" y="1329"/>
                    <a:pt x="3199" y="1299"/>
                  </a:cubicBezTo>
                  <a:cubicBezTo>
                    <a:pt x="3210" y="1278"/>
                    <a:pt x="3220" y="1237"/>
                    <a:pt x="3210" y="1206"/>
                  </a:cubicBezTo>
                  <a:cubicBezTo>
                    <a:pt x="3169" y="1104"/>
                    <a:pt x="3107" y="1011"/>
                    <a:pt x="3025" y="940"/>
                  </a:cubicBezTo>
                  <a:cubicBezTo>
                    <a:pt x="2933" y="847"/>
                    <a:pt x="2830" y="765"/>
                    <a:pt x="2707" y="714"/>
                  </a:cubicBezTo>
                  <a:cubicBezTo>
                    <a:pt x="2574" y="642"/>
                    <a:pt x="2431" y="591"/>
                    <a:pt x="2287" y="560"/>
                  </a:cubicBezTo>
                  <a:cubicBezTo>
                    <a:pt x="2164" y="537"/>
                    <a:pt x="2035" y="526"/>
                    <a:pt x="1909" y="526"/>
                  </a:cubicBezTo>
                  <a:cubicBezTo>
                    <a:pt x="1867" y="526"/>
                    <a:pt x="1826" y="527"/>
                    <a:pt x="1785" y="530"/>
                  </a:cubicBezTo>
                  <a:lnTo>
                    <a:pt x="1651" y="109"/>
                  </a:lnTo>
                  <a:cubicBezTo>
                    <a:pt x="1641" y="68"/>
                    <a:pt x="1610" y="38"/>
                    <a:pt x="1580" y="17"/>
                  </a:cubicBezTo>
                  <a:cubicBezTo>
                    <a:pt x="1556" y="5"/>
                    <a:pt x="1532" y="0"/>
                    <a:pt x="1508"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6106560" y="1821468"/>
              <a:ext cx="42735" cy="87343"/>
            </a:xfrm>
            <a:custGeom>
              <a:avLst/>
              <a:gdLst/>
              <a:ahLst/>
              <a:cxnLst/>
              <a:rect l="l" t="t" r="r" b="b"/>
              <a:pathLst>
                <a:path w="616" h="1259" extrusionOk="0">
                  <a:moveTo>
                    <a:pt x="216" y="0"/>
                  </a:moveTo>
                  <a:cubicBezTo>
                    <a:pt x="62" y="329"/>
                    <a:pt x="1" y="698"/>
                    <a:pt x="52" y="1056"/>
                  </a:cubicBezTo>
                  <a:cubicBezTo>
                    <a:pt x="62" y="1118"/>
                    <a:pt x="83" y="1169"/>
                    <a:pt x="113" y="1220"/>
                  </a:cubicBezTo>
                  <a:cubicBezTo>
                    <a:pt x="132" y="1245"/>
                    <a:pt x="166" y="1259"/>
                    <a:pt x="201" y="1259"/>
                  </a:cubicBezTo>
                  <a:cubicBezTo>
                    <a:pt x="223" y="1259"/>
                    <a:pt x="247" y="1253"/>
                    <a:pt x="267" y="1241"/>
                  </a:cubicBezTo>
                  <a:cubicBezTo>
                    <a:pt x="298" y="1210"/>
                    <a:pt x="308" y="1159"/>
                    <a:pt x="308" y="1118"/>
                  </a:cubicBezTo>
                  <a:cubicBezTo>
                    <a:pt x="339" y="790"/>
                    <a:pt x="534" y="513"/>
                    <a:pt x="616" y="206"/>
                  </a:cubicBezTo>
                  <a:lnTo>
                    <a:pt x="216"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70594" y="1319326"/>
              <a:ext cx="790875" cy="402861"/>
            </a:xfrm>
            <a:custGeom>
              <a:avLst/>
              <a:gdLst/>
              <a:ahLst/>
              <a:cxnLst/>
              <a:rect l="l" t="t" r="r" b="b"/>
              <a:pathLst>
                <a:path w="11400" h="5807" extrusionOk="0">
                  <a:moveTo>
                    <a:pt x="8222" y="1"/>
                  </a:moveTo>
                  <a:lnTo>
                    <a:pt x="7125" y="237"/>
                  </a:lnTo>
                  <a:cubicBezTo>
                    <a:pt x="6541" y="329"/>
                    <a:pt x="5895" y="401"/>
                    <a:pt x="5362" y="626"/>
                  </a:cubicBezTo>
                  <a:cubicBezTo>
                    <a:pt x="4009" y="1211"/>
                    <a:pt x="2983" y="2492"/>
                    <a:pt x="1927" y="3476"/>
                  </a:cubicBezTo>
                  <a:cubicBezTo>
                    <a:pt x="1200" y="4153"/>
                    <a:pt x="462" y="4860"/>
                    <a:pt x="0" y="5752"/>
                  </a:cubicBezTo>
                  <a:cubicBezTo>
                    <a:pt x="18" y="5750"/>
                    <a:pt x="35" y="5749"/>
                    <a:pt x="53" y="5749"/>
                  </a:cubicBezTo>
                  <a:cubicBezTo>
                    <a:pt x="192" y="5749"/>
                    <a:pt x="330" y="5806"/>
                    <a:pt x="463" y="5806"/>
                  </a:cubicBezTo>
                  <a:cubicBezTo>
                    <a:pt x="480" y="5806"/>
                    <a:pt x="496" y="5805"/>
                    <a:pt x="513" y="5803"/>
                  </a:cubicBezTo>
                  <a:cubicBezTo>
                    <a:pt x="667" y="5783"/>
                    <a:pt x="800" y="5732"/>
                    <a:pt x="923" y="5639"/>
                  </a:cubicBezTo>
                  <a:cubicBezTo>
                    <a:pt x="1917" y="5014"/>
                    <a:pt x="2850" y="4512"/>
                    <a:pt x="3804" y="3825"/>
                  </a:cubicBezTo>
                  <a:cubicBezTo>
                    <a:pt x="4706" y="3169"/>
                    <a:pt x="5167" y="2738"/>
                    <a:pt x="5557" y="2687"/>
                  </a:cubicBezTo>
                  <a:lnTo>
                    <a:pt x="11400" y="2000"/>
                  </a:lnTo>
                  <a:cubicBezTo>
                    <a:pt x="10990" y="1231"/>
                    <a:pt x="10416" y="647"/>
                    <a:pt x="9934" y="432"/>
                  </a:cubicBezTo>
                  <a:cubicBezTo>
                    <a:pt x="9391" y="185"/>
                    <a:pt x="8816" y="42"/>
                    <a:pt x="8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6191892" y="1577335"/>
              <a:ext cx="426795" cy="439074"/>
            </a:xfrm>
            <a:custGeom>
              <a:avLst/>
              <a:gdLst/>
              <a:ahLst/>
              <a:cxnLst/>
              <a:rect l="l" t="t" r="r" b="b"/>
              <a:pathLst>
                <a:path w="6152" h="6329" extrusionOk="0">
                  <a:moveTo>
                    <a:pt x="2348" y="1"/>
                  </a:moveTo>
                  <a:cubicBezTo>
                    <a:pt x="1712" y="1"/>
                    <a:pt x="1079" y="192"/>
                    <a:pt x="534" y="588"/>
                  </a:cubicBezTo>
                  <a:lnTo>
                    <a:pt x="1" y="967"/>
                  </a:lnTo>
                  <a:lnTo>
                    <a:pt x="3927" y="6328"/>
                  </a:lnTo>
                  <a:lnTo>
                    <a:pt x="4460" y="6000"/>
                  </a:lnTo>
                  <a:cubicBezTo>
                    <a:pt x="5875" y="4975"/>
                    <a:pt x="6152" y="2925"/>
                    <a:pt x="5075" y="1428"/>
                  </a:cubicBezTo>
                  <a:cubicBezTo>
                    <a:pt x="4404" y="498"/>
                    <a:pt x="3374" y="1"/>
                    <a:pt x="2348" y="1"/>
                  </a:cubicBezTo>
                  <a:close/>
                </a:path>
              </a:pathLst>
            </a:custGeom>
            <a:solidFill>
              <a:srgbClr val="FFBD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447265" y="1812935"/>
              <a:ext cx="249681" cy="185717"/>
            </a:xfrm>
            <a:custGeom>
              <a:avLst/>
              <a:gdLst/>
              <a:ahLst/>
              <a:cxnLst/>
              <a:rect l="l" t="t" r="r" b="b"/>
              <a:pathLst>
                <a:path w="3599" h="2677" extrusionOk="0">
                  <a:moveTo>
                    <a:pt x="3496" y="0"/>
                  </a:moveTo>
                  <a:lnTo>
                    <a:pt x="0" y="2543"/>
                  </a:lnTo>
                  <a:lnTo>
                    <a:pt x="92" y="2676"/>
                  </a:lnTo>
                  <a:lnTo>
                    <a:pt x="3598" y="144"/>
                  </a:lnTo>
                  <a:lnTo>
                    <a:pt x="3496" y="0"/>
                  </a:lnTo>
                  <a:close/>
                </a:path>
              </a:pathLst>
            </a:custGeom>
            <a:solidFill>
              <a:srgbClr val="E2A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0"/>
            <p:cNvSpPr/>
            <p:nvPr/>
          </p:nvSpPr>
          <p:spPr>
            <a:xfrm>
              <a:off x="6427284" y="1785878"/>
              <a:ext cx="249750" cy="185023"/>
            </a:xfrm>
            <a:custGeom>
              <a:avLst/>
              <a:gdLst/>
              <a:ahLst/>
              <a:cxnLst/>
              <a:rect l="l" t="t" r="r" b="b"/>
              <a:pathLst>
                <a:path w="3600" h="2667" extrusionOk="0">
                  <a:moveTo>
                    <a:pt x="3497" y="1"/>
                  </a:moveTo>
                  <a:lnTo>
                    <a:pt x="1" y="2533"/>
                  </a:lnTo>
                  <a:lnTo>
                    <a:pt x="93" y="2666"/>
                  </a:lnTo>
                  <a:lnTo>
                    <a:pt x="3599" y="134"/>
                  </a:lnTo>
                  <a:lnTo>
                    <a:pt x="3497" y="1"/>
                  </a:lnTo>
                  <a:close/>
                </a:path>
              </a:pathLst>
            </a:custGeom>
            <a:solidFill>
              <a:srgbClr val="E2A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p:nvPr/>
          </p:nvSpPr>
          <p:spPr>
            <a:xfrm>
              <a:off x="6085955" y="1595580"/>
              <a:ext cx="507825" cy="456834"/>
            </a:xfrm>
            <a:custGeom>
              <a:avLst/>
              <a:gdLst/>
              <a:ahLst/>
              <a:cxnLst/>
              <a:rect l="l" t="t" r="r" b="b"/>
              <a:pathLst>
                <a:path w="7320" h="6585" extrusionOk="0">
                  <a:moveTo>
                    <a:pt x="3505" y="0"/>
                  </a:moveTo>
                  <a:cubicBezTo>
                    <a:pt x="2891" y="0"/>
                    <a:pt x="2278" y="178"/>
                    <a:pt x="1743" y="550"/>
                  </a:cubicBezTo>
                  <a:cubicBezTo>
                    <a:pt x="308" y="1555"/>
                    <a:pt x="0" y="3605"/>
                    <a:pt x="1056" y="5112"/>
                  </a:cubicBezTo>
                  <a:cubicBezTo>
                    <a:pt x="1721" y="6068"/>
                    <a:pt x="2769" y="6584"/>
                    <a:pt x="3815" y="6584"/>
                  </a:cubicBezTo>
                  <a:cubicBezTo>
                    <a:pt x="4429" y="6584"/>
                    <a:pt x="5042" y="6406"/>
                    <a:pt x="5577" y="6035"/>
                  </a:cubicBezTo>
                  <a:cubicBezTo>
                    <a:pt x="7012" y="5030"/>
                    <a:pt x="7320" y="2980"/>
                    <a:pt x="6264" y="1473"/>
                  </a:cubicBezTo>
                  <a:cubicBezTo>
                    <a:pt x="5599" y="517"/>
                    <a:pt x="4551" y="0"/>
                    <a:pt x="3505"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0"/>
            <p:cNvSpPr/>
            <p:nvPr/>
          </p:nvSpPr>
          <p:spPr>
            <a:xfrm>
              <a:off x="6085955" y="1595442"/>
              <a:ext cx="266747" cy="456488"/>
            </a:xfrm>
            <a:custGeom>
              <a:avLst/>
              <a:gdLst/>
              <a:ahLst/>
              <a:cxnLst/>
              <a:rect l="l" t="t" r="r" b="b"/>
              <a:pathLst>
                <a:path w="3845" h="6580" extrusionOk="0">
                  <a:moveTo>
                    <a:pt x="3505" y="1"/>
                  </a:moveTo>
                  <a:cubicBezTo>
                    <a:pt x="2860" y="1"/>
                    <a:pt x="2225" y="199"/>
                    <a:pt x="1702" y="583"/>
                  </a:cubicBezTo>
                  <a:cubicBezTo>
                    <a:pt x="277" y="1608"/>
                    <a:pt x="0" y="3658"/>
                    <a:pt x="1087" y="5155"/>
                  </a:cubicBezTo>
                  <a:cubicBezTo>
                    <a:pt x="1682" y="5996"/>
                    <a:pt x="2614" y="6518"/>
                    <a:pt x="3640" y="6580"/>
                  </a:cubicBezTo>
                  <a:cubicBezTo>
                    <a:pt x="2676" y="6467"/>
                    <a:pt x="1805" y="5955"/>
                    <a:pt x="1251" y="5175"/>
                  </a:cubicBezTo>
                  <a:cubicBezTo>
                    <a:pt x="164" y="3679"/>
                    <a:pt x="441" y="1628"/>
                    <a:pt x="1866" y="593"/>
                  </a:cubicBezTo>
                  <a:cubicBezTo>
                    <a:pt x="2392" y="217"/>
                    <a:pt x="3021" y="14"/>
                    <a:pt x="3667" y="14"/>
                  </a:cubicBezTo>
                  <a:cubicBezTo>
                    <a:pt x="3726" y="14"/>
                    <a:pt x="3785" y="16"/>
                    <a:pt x="3845" y="19"/>
                  </a:cubicBezTo>
                  <a:cubicBezTo>
                    <a:pt x="3732" y="7"/>
                    <a:pt x="3618" y="1"/>
                    <a:pt x="3505"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0"/>
            <p:cNvSpPr/>
            <p:nvPr/>
          </p:nvSpPr>
          <p:spPr>
            <a:xfrm>
              <a:off x="6152764" y="1651012"/>
              <a:ext cx="382742" cy="350899"/>
            </a:xfrm>
            <a:custGeom>
              <a:avLst/>
              <a:gdLst/>
              <a:ahLst/>
              <a:cxnLst/>
              <a:rect l="l" t="t" r="r" b="b"/>
              <a:pathLst>
                <a:path w="5517" h="5058" extrusionOk="0">
                  <a:moveTo>
                    <a:pt x="2543" y="1"/>
                  </a:moveTo>
                  <a:cubicBezTo>
                    <a:pt x="2082" y="1"/>
                    <a:pt x="1629" y="135"/>
                    <a:pt x="1241" y="417"/>
                  </a:cubicBezTo>
                  <a:cubicBezTo>
                    <a:pt x="175" y="1186"/>
                    <a:pt x="1" y="2755"/>
                    <a:pt x="842" y="3923"/>
                  </a:cubicBezTo>
                  <a:cubicBezTo>
                    <a:pt x="1374" y="4657"/>
                    <a:pt x="2190" y="5058"/>
                    <a:pt x="2985" y="5058"/>
                  </a:cubicBezTo>
                  <a:cubicBezTo>
                    <a:pt x="3445" y="5058"/>
                    <a:pt x="3899" y="4923"/>
                    <a:pt x="4286" y="4641"/>
                  </a:cubicBezTo>
                  <a:cubicBezTo>
                    <a:pt x="5342" y="3872"/>
                    <a:pt x="5516" y="2304"/>
                    <a:pt x="4686" y="1135"/>
                  </a:cubicBezTo>
                  <a:cubicBezTo>
                    <a:pt x="4154" y="402"/>
                    <a:pt x="3338" y="1"/>
                    <a:pt x="2543" y="1"/>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p:nvPr/>
          </p:nvSpPr>
          <p:spPr>
            <a:xfrm>
              <a:off x="6148532" y="1648722"/>
              <a:ext cx="382672" cy="350552"/>
            </a:xfrm>
            <a:custGeom>
              <a:avLst/>
              <a:gdLst/>
              <a:ahLst/>
              <a:cxnLst/>
              <a:rect l="l" t="t" r="r" b="b"/>
              <a:pathLst>
                <a:path w="5516" h="5053" extrusionOk="0">
                  <a:moveTo>
                    <a:pt x="2543" y="1"/>
                  </a:moveTo>
                  <a:cubicBezTo>
                    <a:pt x="2080" y="1"/>
                    <a:pt x="1623" y="136"/>
                    <a:pt x="1231" y="420"/>
                  </a:cubicBezTo>
                  <a:cubicBezTo>
                    <a:pt x="175" y="1189"/>
                    <a:pt x="0" y="2757"/>
                    <a:pt x="841" y="3915"/>
                  </a:cubicBezTo>
                  <a:cubicBezTo>
                    <a:pt x="1372" y="4653"/>
                    <a:pt x="2181" y="5052"/>
                    <a:pt x="2973" y="5052"/>
                  </a:cubicBezTo>
                  <a:cubicBezTo>
                    <a:pt x="3436" y="5052"/>
                    <a:pt x="3893" y="4916"/>
                    <a:pt x="4286" y="4633"/>
                  </a:cubicBezTo>
                  <a:cubicBezTo>
                    <a:pt x="5341" y="3864"/>
                    <a:pt x="5516" y="2296"/>
                    <a:pt x="4675" y="1137"/>
                  </a:cubicBezTo>
                  <a:cubicBezTo>
                    <a:pt x="4144" y="399"/>
                    <a:pt x="3335" y="1"/>
                    <a:pt x="254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0"/>
            <p:cNvSpPr/>
            <p:nvPr/>
          </p:nvSpPr>
          <p:spPr>
            <a:xfrm>
              <a:off x="6159216" y="1726146"/>
              <a:ext cx="338550" cy="273129"/>
            </a:xfrm>
            <a:custGeom>
              <a:avLst/>
              <a:gdLst/>
              <a:ahLst/>
              <a:cxnLst/>
              <a:rect l="l" t="t" r="r" b="b"/>
              <a:pathLst>
                <a:path w="4880" h="3937" extrusionOk="0">
                  <a:moveTo>
                    <a:pt x="462" y="1"/>
                  </a:moveTo>
                  <a:lnTo>
                    <a:pt x="462" y="1"/>
                  </a:lnTo>
                  <a:cubicBezTo>
                    <a:pt x="0" y="821"/>
                    <a:pt x="62" y="1928"/>
                    <a:pt x="687" y="2799"/>
                  </a:cubicBezTo>
                  <a:cubicBezTo>
                    <a:pt x="1218" y="3537"/>
                    <a:pt x="2031" y="3936"/>
                    <a:pt x="2824" y="3936"/>
                  </a:cubicBezTo>
                  <a:cubicBezTo>
                    <a:pt x="3286" y="3936"/>
                    <a:pt x="3742" y="3800"/>
                    <a:pt x="4132" y="3517"/>
                  </a:cubicBezTo>
                  <a:cubicBezTo>
                    <a:pt x="4470" y="3271"/>
                    <a:pt x="4726" y="2943"/>
                    <a:pt x="4880" y="2553"/>
                  </a:cubicBezTo>
                  <a:lnTo>
                    <a:pt x="4880" y="2553"/>
                  </a:lnTo>
                  <a:cubicBezTo>
                    <a:pt x="4726" y="2830"/>
                    <a:pt x="4511" y="3066"/>
                    <a:pt x="4255" y="3261"/>
                  </a:cubicBezTo>
                  <a:cubicBezTo>
                    <a:pt x="3867" y="3543"/>
                    <a:pt x="3414" y="3677"/>
                    <a:pt x="2953" y="3677"/>
                  </a:cubicBezTo>
                  <a:cubicBezTo>
                    <a:pt x="2158" y="3677"/>
                    <a:pt x="1342" y="3277"/>
                    <a:pt x="810" y="2543"/>
                  </a:cubicBezTo>
                  <a:cubicBezTo>
                    <a:pt x="267" y="1815"/>
                    <a:pt x="133" y="852"/>
                    <a:pt x="462"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0"/>
            <p:cNvSpPr/>
            <p:nvPr/>
          </p:nvSpPr>
          <p:spPr>
            <a:xfrm>
              <a:off x="6250931" y="1714490"/>
              <a:ext cx="184260" cy="207639"/>
            </a:xfrm>
            <a:custGeom>
              <a:avLst/>
              <a:gdLst/>
              <a:ahLst/>
              <a:cxnLst/>
              <a:rect l="l" t="t" r="r" b="b"/>
              <a:pathLst>
                <a:path w="2656" h="2993" extrusionOk="0">
                  <a:moveTo>
                    <a:pt x="745" y="1"/>
                  </a:moveTo>
                  <a:cubicBezTo>
                    <a:pt x="727" y="1"/>
                    <a:pt x="712" y="8"/>
                    <a:pt x="698" y="15"/>
                  </a:cubicBezTo>
                  <a:lnTo>
                    <a:pt x="267" y="261"/>
                  </a:lnTo>
                  <a:cubicBezTo>
                    <a:pt x="236" y="282"/>
                    <a:pt x="226" y="302"/>
                    <a:pt x="216" y="323"/>
                  </a:cubicBezTo>
                  <a:cubicBezTo>
                    <a:pt x="206" y="353"/>
                    <a:pt x="206" y="374"/>
                    <a:pt x="226" y="394"/>
                  </a:cubicBezTo>
                  <a:lnTo>
                    <a:pt x="349" y="620"/>
                  </a:lnTo>
                  <a:cubicBezTo>
                    <a:pt x="267" y="692"/>
                    <a:pt x="206" y="774"/>
                    <a:pt x="144" y="866"/>
                  </a:cubicBezTo>
                  <a:cubicBezTo>
                    <a:pt x="93" y="948"/>
                    <a:pt x="52" y="1030"/>
                    <a:pt x="31" y="1122"/>
                  </a:cubicBezTo>
                  <a:cubicBezTo>
                    <a:pt x="11" y="1204"/>
                    <a:pt x="1" y="1296"/>
                    <a:pt x="21" y="1378"/>
                  </a:cubicBezTo>
                  <a:cubicBezTo>
                    <a:pt x="21" y="1460"/>
                    <a:pt x="52" y="1532"/>
                    <a:pt x="93" y="1604"/>
                  </a:cubicBezTo>
                  <a:cubicBezTo>
                    <a:pt x="175" y="1758"/>
                    <a:pt x="329" y="1881"/>
                    <a:pt x="503" y="1932"/>
                  </a:cubicBezTo>
                  <a:cubicBezTo>
                    <a:pt x="571" y="1946"/>
                    <a:pt x="641" y="1953"/>
                    <a:pt x="711" y="1953"/>
                  </a:cubicBezTo>
                  <a:cubicBezTo>
                    <a:pt x="850" y="1953"/>
                    <a:pt x="992" y="1925"/>
                    <a:pt x="1128" y="1871"/>
                  </a:cubicBezTo>
                  <a:cubicBezTo>
                    <a:pt x="1262" y="1819"/>
                    <a:pt x="1374" y="1778"/>
                    <a:pt x="1477" y="1737"/>
                  </a:cubicBezTo>
                  <a:cubicBezTo>
                    <a:pt x="1559" y="1707"/>
                    <a:pt x="1641" y="1686"/>
                    <a:pt x="1723" y="1665"/>
                  </a:cubicBezTo>
                  <a:cubicBezTo>
                    <a:pt x="1774" y="1645"/>
                    <a:pt x="1825" y="1645"/>
                    <a:pt x="1887" y="1645"/>
                  </a:cubicBezTo>
                  <a:cubicBezTo>
                    <a:pt x="1918" y="1645"/>
                    <a:pt x="1948" y="1665"/>
                    <a:pt x="1969" y="1696"/>
                  </a:cubicBezTo>
                  <a:cubicBezTo>
                    <a:pt x="2010" y="1758"/>
                    <a:pt x="1989" y="1840"/>
                    <a:pt x="1928" y="1881"/>
                  </a:cubicBezTo>
                  <a:cubicBezTo>
                    <a:pt x="1846" y="1963"/>
                    <a:pt x="1754" y="2035"/>
                    <a:pt x="1661" y="2086"/>
                  </a:cubicBezTo>
                  <a:cubicBezTo>
                    <a:pt x="1600" y="2127"/>
                    <a:pt x="1549" y="2147"/>
                    <a:pt x="1477" y="2168"/>
                  </a:cubicBezTo>
                  <a:cubicBezTo>
                    <a:pt x="1436" y="2178"/>
                    <a:pt x="1385" y="2178"/>
                    <a:pt x="1344" y="2178"/>
                  </a:cubicBezTo>
                  <a:cubicBezTo>
                    <a:pt x="1303" y="2178"/>
                    <a:pt x="1272" y="2178"/>
                    <a:pt x="1241" y="2168"/>
                  </a:cubicBezTo>
                  <a:lnTo>
                    <a:pt x="1169" y="2147"/>
                  </a:lnTo>
                  <a:lnTo>
                    <a:pt x="1098" y="2147"/>
                  </a:lnTo>
                  <a:cubicBezTo>
                    <a:pt x="1077" y="2158"/>
                    <a:pt x="1046" y="2168"/>
                    <a:pt x="1026" y="2178"/>
                  </a:cubicBezTo>
                  <a:lnTo>
                    <a:pt x="595" y="2434"/>
                  </a:lnTo>
                  <a:cubicBezTo>
                    <a:pt x="575" y="2445"/>
                    <a:pt x="564" y="2465"/>
                    <a:pt x="554" y="2486"/>
                  </a:cubicBezTo>
                  <a:cubicBezTo>
                    <a:pt x="554" y="2506"/>
                    <a:pt x="554" y="2527"/>
                    <a:pt x="564" y="2547"/>
                  </a:cubicBezTo>
                  <a:cubicBezTo>
                    <a:pt x="605" y="2609"/>
                    <a:pt x="667" y="2660"/>
                    <a:pt x="728" y="2701"/>
                  </a:cubicBezTo>
                  <a:cubicBezTo>
                    <a:pt x="800" y="2742"/>
                    <a:pt x="882" y="2773"/>
                    <a:pt x="975" y="2783"/>
                  </a:cubicBezTo>
                  <a:cubicBezTo>
                    <a:pt x="1067" y="2803"/>
                    <a:pt x="1169" y="2803"/>
                    <a:pt x="1272" y="2803"/>
                  </a:cubicBezTo>
                  <a:cubicBezTo>
                    <a:pt x="1385" y="2793"/>
                    <a:pt x="1497" y="2762"/>
                    <a:pt x="1610" y="2721"/>
                  </a:cubicBezTo>
                  <a:lnTo>
                    <a:pt x="1743" y="2947"/>
                  </a:lnTo>
                  <a:cubicBezTo>
                    <a:pt x="1754" y="2967"/>
                    <a:pt x="1774" y="2988"/>
                    <a:pt x="1795" y="2988"/>
                  </a:cubicBezTo>
                  <a:cubicBezTo>
                    <a:pt x="1804" y="2991"/>
                    <a:pt x="1813" y="2992"/>
                    <a:pt x="1821" y="2992"/>
                  </a:cubicBezTo>
                  <a:cubicBezTo>
                    <a:pt x="1843" y="2992"/>
                    <a:pt x="1862" y="2985"/>
                    <a:pt x="1877" y="2978"/>
                  </a:cubicBezTo>
                  <a:lnTo>
                    <a:pt x="2307" y="2721"/>
                  </a:lnTo>
                  <a:cubicBezTo>
                    <a:pt x="2328" y="2711"/>
                    <a:pt x="2348" y="2691"/>
                    <a:pt x="2358" y="2660"/>
                  </a:cubicBezTo>
                  <a:cubicBezTo>
                    <a:pt x="2358" y="2639"/>
                    <a:pt x="2358" y="2609"/>
                    <a:pt x="2348" y="2588"/>
                  </a:cubicBezTo>
                  <a:lnTo>
                    <a:pt x="2215" y="2373"/>
                  </a:lnTo>
                  <a:cubicBezTo>
                    <a:pt x="2307" y="2301"/>
                    <a:pt x="2389" y="2219"/>
                    <a:pt x="2461" y="2127"/>
                  </a:cubicBezTo>
                  <a:cubicBezTo>
                    <a:pt x="2533" y="2045"/>
                    <a:pt x="2584" y="1953"/>
                    <a:pt x="2615" y="1860"/>
                  </a:cubicBezTo>
                  <a:cubicBezTo>
                    <a:pt x="2646" y="1768"/>
                    <a:pt x="2656" y="1676"/>
                    <a:pt x="2646" y="1583"/>
                  </a:cubicBezTo>
                  <a:cubicBezTo>
                    <a:pt x="2635" y="1491"/>
                    <a:pt x="2615" y="1409"/>
                    <a:pt x="2563" y="1327"/>
                  </a:cubicBezTo>
                  <a:cubicBezTo>
                    <a:pt x="2512" y="1245"/>
                    <a:pt x="2451" y="1173"/>
                    <a:pt x="2369" y="1112"/>
                  </a:cubicBezTo>
                  <a:cubicBezTo>
                    <a:pt x="2297" y="1061"/>
                    <a:pt x="2215" y="1020"/>
                    <a:pt x="2133" y="1009"/>
                  </a:cubicBezTo>
                  <a:cubicBezTo>
                    <a:pt x="2082" y="999"/>
                    <a:pt x="2030" y="994"/>
                    <a:pt x="1979" y="994"/>
                  </a:cubicBezTo>
                  <a:cubicBezTo>
                    <a:pt x="1928" y="994"/>
                    <a:pt x="1877" y="999"/>
                    <a:pt x="1825" y="1009"/>
                  </a:cubicBezTo>
                  <a:cubicBezTo>
                    <a:pt x="1702" y="1030"/>
                    <a:pt x="1579" y="1061"/>
                    <a:pt x="1467" y="1112"/>
                  </a:cubicBezTo>
                  <a:lnTo>
                    <a:pt x="1128" y="1225"/>
                  </a:lnTo>
                  <a:cubicBezTo>
                    <a:pt x="1057" y="1255"/>
                    <a:pt x="975" y="1276"/>
                    <a:pt x="903" y="1296"/>
                  </a:cubicBezTo>
                  <a:cubicBezTo>
                    <a:pt x="877" y="1302"/>
                    <a:pt x="854" y="1304"/>
                    <a:pt x="831" y="1304"/>
                  </a:cubicBezTo>
                  <a:cubicBezTo>
                    <a:pt x="808" y="1304"/>
                    <a:pt x="785" y="1302"/>
                    <a:pt x="759" y="1296"/>
                  </a:cubicBezTo>
                  <a:cubicBezTo>
                    <a:pt x="698" y="1276"/>
                    <a:pt x="657" y="1214"/>
                    <a:pt x="667" y="1153"/>
                  </a:cubicBezTo>
                  <a:cubicBezTo>
                    <a:pt x="677" y="1112"/>
                    <a:pt x="687" y="1081"/>
                    <a:pt x="718" y="1061"/>
                  </a:cubicBezTo>
                  <a:cubicBezTo>
                    <a:pt x="739" y="1030"/>
                    <a:pt x="769" y="999"/>
                    <a:pt x="800" y="979"/>
                  </a:cubicBezTo>
                  <a:cubicBezTo>
                    <a:pt x="841" y="948"/>
                    <a:pt x="872" y="927"/>
                    <a:pt x="913" y="897"/>
                  </a:cubicBezTo>
                  <a:cubicBezTo>
                    <a:pt x="964" y="876"/>
                    <a:pt x="1016" y="845"/>
                    <a:pt x="1067" y="835"/>
                  </a:cubicBezTo>
                  <a:cubicBezTo>
                    <a:pt x="1108" y="825"/>
                    <a:pt x="1149" y="815"/>
                    <a:pt x="1190" y="815"/>
                  </a:cubicBezTo>
                  <a:cubicBezTo>
                    <a:pt x="1221" y="815"/>
                    <a:pt x="1251" y="815"/>
                    <a:pt x="1282" y="825"/>
                  </a:cubicBezTo>
                  <a:lnTo>
                    <a:pt x="1333" y="835"/>
                  </a:lnTo>
                  <a:lnTo>
                    <a:pt x="1405" y="835"/>
                  </a:lnTo>
                  <a:cubicBezTo>
                    <a:pt x="1436" y="835"/>
                    <a:pt x="1467" y="825"/>
                    <a:pt x="1487" y="804"/>
                  </a:cubicBezTo>
                  <a:lnTo>
                    <a:pt x="1918" y="548"/>
                  </a:lnTo>
                  <a:cubicBezTo>
                    <a:pt x="1938" y="538"/>
                    <a:pt x="1948" y="517"/>
                    <a:pt x="1959" y="497"/>
                  </a:cubicBezTo>
                  <a:cubicBezTo>
                    <a:pt x="1959" y="476"/>
                    <a:pt x="1959" y="456"/>
                    <a:pt x="1948" y="446"/>
                  </a:cubicBezTo>
                  <a:cubicBezTo>
                    <a:pt x="1907" y="384"/>
                    <a:pt x="1856" y="343"/>
                    <a:pt x="1795" y="312"/>
                  </a:cubicBezTo>
                  <a:cubicBezTo>
                    <a:pt x="1723" y="271"/>
                    <a:pt x="1651" y="251"/>
                    <a:pt x="1569" y="230"/>
                  </a:cubicBezTo>
                  <a:cubicBezTo>
                    <a:pt x="1477" y="210"/>
                    <a:pt x="1374" y="210"/>
                    <a:pt x="1282" y="210"/>
                  </a:cubicBezTo>
                  <a:cubicBezTo>
                    <a:pt x="1169" y="220"/>
                    <a:pt x="1057" y="241"/>
                    <a:pt x="954" y="271"/>
                  </a:cubicBezTo>
                  <a:lnTo>
                    <a:pt x="831" y="46"/>
                  </a:lnTo>
                  <a:cubicBezTo>
                    <a:pt x="821" y="25"/>
                    <a:pt x="790" y="5"/>
                    <a:pt x="769" y="5"/>
                  </a:cubicBezTo>
                  <a:cubicBezTo>
                    <a:pt x="760" y="2"/>
                    <a:pt x="752" y="1"/>
                    <a:pt x="745" y="1"/>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a:off x="6245242" y="1717335"/>
              <a:ext cx="183566" cy="206876"/>
            </a:xfrm>
            <a:custGeom>
              <a:avLst/>
              <a:gdLst/>
              <a:ahLst/>
              <a:cxnLst/>
              <a:rect l="l" t="t" r="r" b="b"/>
              <a:pathLst>
                <a:path w="2646" h="2982" extrusionOk="0">
                  <a:moveTo>
                    <a:pt x="739" y="1"/>
                  </a:moveTo>
                  <a:cubicBezTo>
                    <a:pt x="722" y="1"/>
                    <a:pt x="702" y="8"/>
                    <a:pt x="687" y="15"/>
                  </a:cubicBezTo>
                  <a:lnTo>
                    <a:pt x="257" y="271"/>
                  </a:lnTo>
                  <a:cubicBezTo>
                    <a:pt x="226" y="282"/>
                    <a:pt x="216" y="302"/>
                    <a:pt x="206" y="333"/>
                  </a:cubicBezTo>
                  <a:cubicBezTo>
                    <a:pt x="195" y="353"/>
                    <a:pt x="206" y="374"/>
                    <a:pt x="216" y="405"/>
                  </a:cubicBezTo>
                  <a:lnTo>
                    <a:pt x="339" y="620"/>
                  </a:lnTo>
                  <a:cubicBezTo>
                    <a:pt x="267" y="692"/>
                    <a:pt x="195" y="774"/>
                    <a:pt x="134" y="866"/>
                  </a:cubicBezTo>
                  <a:cubicBezTo>
                    <a:pt x="83" y="948"/>
                    <a:pt x="42" y="1030"/>
                    <a:pt x="21" y="1122"/>
                  </a:cubicBezTo>
                  <a:cubicBezTo>
                    <a:pt x="1" y="1204"/>
                    <a:pt x="1" y="1296"/>
                    <a:pt x="11" y="1378"/>
                  </a:cubicBezTo>
                  <a:cubicBezTo>
                    <a:pt x="21" y="1460"/>
                    <a:pt x="42" y="1542"/>
                    <a:pt x="83" y="1604"/>
                  </a:cubicBezTo>
                  <a:cubicBezTo>
                    <a:pt x="175" y="1768"/>
                    <a:pt x="318" y="1881"/>
                    <a:pt x="493" y="1932"/>
                  </a:cubicBezTo>
                  <a:cubicBezTo>
                    <a:pt x="554" y="1944"/>
                    <a:pt x="616" y="1950"/>
                    <a:pt x="678" y="1950"/>
                  </a:cubicBezTo>
                  <a:cubicBezTo>
                    <a:pt x="825" y="1950"/>
                    <a:pt x="974" y="1918"/>
                    <a:pt x="1118" y="1860"/>
                  </a:cubicBezTo>
                  <a:cubicBezTo>
                    <a:pt x="1251" y="1809"/>
                    <a:pt x="1364" y="1768"/>
                    <a:pt x="1467" y="1737"/>
                  </a:cubicBezTo>
                  <a:cubicBezTo>
                    <a:pt x="1549" y="1707"/>
                    <a:pt x="1631" y="1676"/>
                    <a:pt x="1713" y="1655"/>
                  </a:cubicBezTo>
                  <a:cubicBezTo>
                    <a:pt x="1764" y="1645"/>
                    <a:pt x="1815" y="1635"/>
                    <a:pt x="1877" y="1635"/>
                  </a:cubicBezTo>
                  <a:cubicBezTo>
                    <a:pt x="1907" y="1635"/>
                    <a:pt x="1938" y="1655"/>
                    <a:pt x="1959" y="1686"/>
                  </a:cubicBezTo>
                  <a:cubicBezTo>
                    <a:pt x="2000" y="1748"/>
                    <a:pt x="1979" y="1830"/>
                    <a:pt x="1918" y="1881"/>
                  </a:cubicBezTo>
                  <a:cubicBezTo>
                    <a:pt x="1836" y="1963"/>
                    <a:pt x="1754" y="2024"/>
                    <a:pt x="1651" y="2086"/>
                  </a:cubicBezTo>
                  <a:cubicBezTo>
                    <a:pt x="1600" y="2117"/>
                    <a:pt x="1538" y="2137"/>
                    <a:pt x="1477" y="2158"/>
                  </a:cubicBezTo>
                  <a:cubicBezTo>
                    <a:pt x="1426" y="2168"/>
                    <a:pt x="1374" y="2178"/>
                    <a:pt x="1333" y="2178"/>
                  </a:cubicBezTo>
                  <a:cubicBezTo>
                    <a:pt x="1292" y="2168"/>
                    <a:pt x="1262" y="2168"/>
                    <a:pt x="1231" y="2158"/>
                  </a:cubicBezTo>
                  <a:lnTo>
                    <a:pt x="1169" y="2147"/>
                  </a:lnTo>
                  <a:cubicBezTo>
                    <a:pt x="1154" y="2142"/>
                    <a:pt x="1141" y="2140"/>
                    <a:pt x="1130" y="2140"/>
                  </a:cubicBezTo>
                  <a:cubicBezTo>
                    <a:pt x="1118" y="2140"/>
                    <a:pt x="1108" y="2142"/>
                    <a:pt x="1098" y="2147"/>
                  </a:cubicBezTo>
                  <a:cubicBezTo>
                    <a:pt x="1067" y="2147"/>
                    <a:pt x="1046" y="2158"/>
                    <a:pt x="1026" y="2168"/>
                  </a:cubicBezTo>
                  <a:lnTo>
                    <a:pt x="595" y="2424"/>
                  </a:lnTo>
                  <a:cubicBezTo>
                    <a:pt x="575" y="2434"/>
                    <a:pt x="564" y="2455"/>
                    <a:pt x="554" y="2475"/>
                  </a:cubicBezTo>
                  <a:cubicBezTo>
                    <a:pt x="544" y="2496"/>
                    <a:pt x="544" y="2516"/>
                    <a:pt x="554" y="2537"/>
                  </a:cubicBezTo>
                  <a:cubicBezTo>
                    <a:pt x="595" y="2598"/>
                    <a:pt x="657" y="2650"/>
                    <a:pt x="718" y="2691"/>
                  </a:cubicBezTo>
                  <a:cubicBezTo>
                    <a:pt x="790" y="2732"/>
                    <a:pt x="872" y="2762"/>
                    <a:pt x="964" y="2773"/>
                  </a:cubicBezTo>
                  <a:cubicBezTo>
                    <a:pt x="1057" y="2793"/>
                    <a:pt x="1159" y="2793"/>
                    <a:pt x="1262" y="2793"/>
                  </a:cubicBezTo>
                  <a:cubicBezTo>
                    <a:pt x="1374" y="2783"/>
                    <a:pt x="1497" y="2752"/>
                    <a:pt x="1600" y="2721"/>
                  </a:cubicBezTo>
                  <a:lnTo>
                    <a:pt x="1733" y="2937"/>
                  </a:lnTo>
                  <a:cubicBezTo>
                    <a:pt x="1743" y="2957"/>
                    <a:pt x="1764" y="2978"/>
                    <a:pt x="1795" y="2978"/>
                  </a:cubicBezTo>
                  <a:cubicBezTo>
                    <a:pt x="1801" y="2981"/>
                    <a:pt x="1808" y="2982"/>
                    <a:pt x="1815" y="2982"/>
                  </a:cubicBezTo>
                  <a:cubicBezTo>
                    <a:pt x="1832" y="2982"/>
                    <a:pt x="1852" y="2975"/>
                    <a:pt x="1866" y="2967"/>
                  </a:cubicBezTo>
                  <a:lnTo>
                    <a:pt x="2297" y="2711"/>
                  </a:lnTo>
                  <a:cubicBezTo>
                    <a:pt x="2317" y="2701"/>
                    <a:pt x="2338" y="2680"/>
                    <a:pt x="2348" y="2650"/>
                  </a:cubicBezTo>
                  <a:cubicBezTo>
                    <a:pt x="2358" y="2629"/>
                    <a:pt x="2348" y="2598"/>
                    <a:pt x="2338" y="2578"/>
                  </a:cubicBezTo>
                  <a:lnTo>
                    <a:pt x="2205" y="2363"/>
                  </a:lnTo>
                  <a:cubicBezTo>
                    <a:pt x="2297" y="2291"/>
                    <a:pt x="2389" y="2209"/>
                    <a:pt x="2461" y="2117"/>
                  </a:cubicBezTo>
                  <a:cubicBezTo>
                    <a:pt x="2522" y="2035"/>
                    <a:pt x="2574" y="1942"/>
                    <a:pt x="2604" y="1850"/>
                  </a:cubicBezTo>
                  <a:cubicBezTo>
                    <a:pt x="2635" y="1758"/>
                    <a:pt x="2645" y="1666"/>
                    <a:pt x="2645" y="1573"/>
                  </a:cubicBezTo>
                  <a:cubicBezTo>
                    <a:pt x="2635" y="1481"/>
                    <a:pt x="2604" y="1399"/>
                    <a:pt x="2553" y="1317"/>
                  </a:cubicBezTo>
                  <a:cubicBezTo>
                    <a:pt x="2502" y="1235"/>
                    <a:pt x="2440" y="1163"/>
                    <a:pt x="2369" y="1102"/>
                  </a:cubicBezTo>
                  <a:cubicBezTo>
                    <a:pt x="2287" y="1050"/>
                    <a:pt x="2205" y="1009"/>
                    <a:pt x="2123" y="999"/>
                  </a:cubicBezTo>
                  <a:cubicBezTo>
                    <a:pt x="2071" y="989"/>
                    <a:pt x="2020" y="984"/>
                    <a:pt x="1969" y="984"/>
                  </a:cubicBezTo>
                  <a:cubicBezTo>
                    <a:pt x="1918" y="984"/>
                    <a:pt x="1866" y="989"/>
                    <a:pt x="1815" y="999"/>
                  </a:cubicBezTo>
                  <a:cubicBezTo>
                    <a:pt x="1692" y="1020"/>
                    <a:pt x="1569" y="1061"/>
                    <a:pt x="1456" y="1102"/>
                  </a:cubicBezTo>
                  <a:lnTo>
                    <a:pt x="1118" y="1214"/>
                  </a:lnTo>
                  <a:cubicBezTo>
                    <a:pt x="1046" y="1245"/>
                    <a:pt x="975" y="1266"/>
                    <a:pt x="892" y="1286"/>
                  </a:cubicBezTo>
                  <a:cubicBezTo>
                    <a:pt x="872" y="1291"/>
                    <a:pt x="849" y="1294"/>
                    <a:pt x="826" y="1294"/>
                  </a:cubicBezTo>
                  <a:cubicBezTo>
                    <a:pt x="803" y="1294"/>
                    <a:pt x="780" y="1291"/>
                    <a:pt x="759" y="1286"/>
                  </a:cubicBezTo>
                  <a:cubicBezTo>
                    <a:pt x="687" y="1276"/>
                    <a:pt x="646" y="1204"/>
                    <a:pt x="667" y="1143"/>
                  </a:cubicBezTo>
                  <a:cubicBezTo>
                    <a:pt x="667" y="1112"/>
                    <a:pt x="687" y="1081"/>
                    <a:pt x="708" y="1050"/>
                  </a:cubicBezTo>
                  <a:cubicBezTo>
                    <a:pt x="728" y="1020"/>
                    <a:pt x="759" y="989"/>
                    <a:pt x="790" y="968"/>
                  </a:cubicBezTo>
                  <a:cubicBezTo>
                    <a:pt x="831" y="938"/>
                    <a:pt x="872" y="917"/>
                    <a:pt x="913" y="897"/>
                  </a:cubicBezTo>
                  <a:cubicBezTo>
                    <a:pt x="954" y="866"/>
                    <a:pt x="1005" y="835"/>
                    <a:pt x="1067" y="825"/>
                  </a:cubicBezTo>
                  <a:cubicBezTo>
                    <a:pt x="1098" y="815"/>
                    <a:pt x="1139" y="804"/>
                    <a:pt x="1180" y="804"/>
                  </a:cubicBezTo>
                  <a:cubicBezTo>
                    <a:pt x="1210" y="804"/>
                    <a:pt x="1241" y="804"/>
                    <a:pt x="1272" y="815"/>
                  </a:cubicBezTo>
                  <a:lnTo>
                    <a:pt x="1323" y="825"/>
                  </a:lnTo>
                  <a:lnTo>
                    <a:pt x="1395" y="825"/>
                  </a:lnTo>
                  <a:cubicBezTo>
                    <a:pt x="1426" y="825"/>
                    <a:pt x="1456" y="815"/>
                    <a:pt x="1477" y="794"/>
                  </a:cubicBezTo>
                  <a:lnTo>
                    <a:pt x="1907" y="538"/>
                  </a:lnTo>
                  <a:cubicBezTo>
                    <a:pt x="1928" y="528"/>
                    <a:pt x="1938" y="507"/>
                    <a:pt x="1948" y="497"/>
                  </a:cubicBezTo>
                  <a:cubicBezTo>
                    <a:pt x="1948" y="476"/>
                    <a:pt x="1948" y="446"/>
                    <a:pt x="1938" y="435"/>
                  </a:cubicBezTo>
                  <a:cubicBezTo>
                    <a:pt x="1897" y="374"/>
                    <a:pt x="1846" y="333"/>
                    <a:pt x="1795" y="302"/>
                  </a:cubicBezTo>
                  <a:cubicBezTo>
                    <a:pt x="1713" y="261"/>
                    <a:pt x="1641" y="241"/>
                    <a:pt x="1559" y="220"/>
                  </a:cubicBezTo>
                  <a:cubicBezTo>
                    <a:pt x="1467" y="200"/>
                    <a:pt x="1364" y="200"/>
                    <a:pt x="1272" y="200"/>
                  </a:cubicBezTo>
                  <a:cubicBezTo>
                    <a:pt x="1159" y="210"/>
                    <a:pt x="1057" y="230"/>
                    <a:pt x="944" y="261"/>
                  </a:cubicBezTo>
                  <a:lnTo>
                    <a:pt x="821" y="46"/>
                  </a:lnTo>
                  <a:cubicBezTo>
                    <a:pt x="810" y="25"/>
                    <a:pt x="790" y="5"/>
                    <a:pt x="759" y="5"/>
                  </a:cubicBezTo>
                  <a:cubicBezTo>
                    <a:pt x="753" y="2"/>
                    <a:pt x="746" y="1"/>
                    <a:pt x="739" y="1"/>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0"/>
            <p:cNvSpPr/>
            <p:nvPr/>
          </p:nvSpPr>
          <p:spPr>
            <a:xfrm>
              <a:off x="6647067" y="1241833"/>
              <a:ext cx="104618" cy="130980"/>
            </a:xfrm>
            <a:custGeom>
              <a:avLst/>
              <a:gdLst/>
              <a:ahLst/>
              <a:cxnLst/>
              <a:rect l="l" t="t" r="r" b="b"/>
              <a:pathLst>
                <a:path w="1508" h="1888" extrusionOk="0">
                  <a:moveTo>
                    <a:pt x="1128" y="1"/>
                  </a:moveTo>
                  <a:lnTo>
                    <a:pt x="1" y="1015"/>
                  </a:lnTo>
                  <a:cubicBezTo>
                    <a:pt x="1" y="1015"/>
                    <a:pt x="124" y="1467"/>
                    <a:pt x="154" y="1600"/>
                  </a:cubicBezTo>
                  <a:cubicBezTo>
                    <a:pt x="194" y="1767"/>
                    <a:pt x="347" y="1887"/>
                    <a:pt x="513" y="1887"/>
                  </a:cubicBezTo>
                  <a:cubicBezTo>
                    <a:pt x="520" y="1887"/>
                    <a:pt x="527" y="1887"/>
                    <a:pt x="534" y="1887"/>
                  </a:cubicBezTo>
                  <a:cubicBezTo>
                    <a:pt x="1508" y="1825"/>
                    <a:pt x="1446" y="1220"/>
                    <a:pt x="1446" y="1220"/>
                  </a:cubicBezTo>
                  <a:cubicBezTo>
                    <a:pt x="1241" y="913"/>
                    <a:pt x="1128" y="1"/>
                    <a:pt x="1128"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0"/>
            <p:cNvSpPr/>
            <p:nvPr/>
          </p:nvSpPr>
          <p:spPr>
            <a:xfrm>
              <a:off x="6476264" y="1565402"/>
              <a:ext cx="437618" cy="449966"/>
            </a:xfrm>
            <a:custGeom>
              <a:avLst/>
              <a:gdLst/>
              <a:ahLst/>
              <a:cxnLst/>
              <a:rect l="l" t="t" r="r" b="b"/>
              <a:pathLst>
                <a:path w="6308" h="6486" extrusionOk="0">
                  <a:moveTo>
                    <a:pt x="4625" y="1"/>
                  </a:moveTo>
                  <a:cubicBezTo>
                    <a:pt x="4608" y="1"/>
                    <a:pt x="4350" y="20"/>
                    <a:pt x="3775" y="1180"/>
                  </a:cubicBezTo>
                  <a:cubicBezTo>
                    <a:pt x="3754" y="1211"/>
                    <a:pt x="3724" y="1241"/>
                    <a:pt x="3703" y="1272"/>
                  </a:cubicBezTo>
                  <a:cubicBezTo>
                    <a:pt x="2657" y="2779"/>
                    <a:pt x="1253" y="4737"/>
                    <a:pt x="1253" y="4737"/>
                  </a:cubicBezTo>
                  <a:lnTo>
                    <a:pt x="1304" y="4778"/>
                  </a:lnTo>
                  <a:cubicBezTo>
                    <a:pt x="1243" y="4881"/>
                    <a:pt x="1161" y="4983"/>
                    <a:pt x="1069" y="5065"/>
                  </a:cubicBezTo>
                  <a:cubicBezTo>
                    <a:pt x="915" y="5178"/>
                    <a:pt x="853" y="5178"/>
                    <a:pt x="648" y="5239"/>
                  </a:cubicBezTo>
                  <a:cubicBezTo>
                    <a:pt x="464" y="5301"/>
                    <a:pt x="310" y="5424"/>
                    <a:pt x="197" y="5588"/>
                  </a:cubicBezTo>
                  <a:cubicBezTo>
                    <a:pt x="152" y="5641"/>
                    <a:pt x="173" y="5672"/>
                    <a:pt x="237" y="5672"/>
                  </a:cubicBezTo>
                  <a:cubicBezTo>
                    <a:pt x="260" y="5672"/>
                    <a:pt x="288" y="5668"/>
                    <a:pt x="320" y="5660"/>
                  </a:cubicBezTo>
                  <a:cubicBezTo>
                    <a:pt x="453" y="5639"/>
                    <a:pt x="617" y="5537"/>
                    <a:pt x="679" y="5537"/>
                  </a:cubicBezTo>
                  <a:cubicBezTo>
                    <a:pt x="730" y="5537"/>
                    <a:pt x="730" y="5598"/>
                    <a:pt x="679" y="5721"/>
                  </a:cubicBezTo>
                  <a:cubicBezTo>
                    <a:pt x="597" y="5865"/>
                    <a:pt x="505" y="5998"/>
                    <a:pt x="382" y="6101"/>
                  </a:cubicBezTo>
                  <a:cubicBezTo>
                    <a:pt x="300" y="6172"/>
                    <a:pt x="54" y="6316"/>
                    <a:pt x="23" y="6388"/>
                  </a:cubicBezTo>
                  <a:cubicBezTo>
                    <a:pt x="0" y="6448"/>
                    <a:pt x="5" y="6486"/>
                    <a:pt x="62" y="6486"/>
                  </a:cubicBezTo>
                  <a:cubicBezTo>
                    <a:pt x="83" y="6486"/>
                    <a:pt x="110" y="6481"/>
                    <a:pt x="146" y="6470"/>
                  </a:cubicBezTo>
                  <a:cubicBezTo>
                    <a:pt x="289" y="6408"/>
                    <a:pt x="443" y="6326"/>
                    <a:pt x="576" y="6244"/>
                  </a:cubicBezTo>
                  <a:cubicBezTo>
                    <a:pt x="638" y="6203"/>
                    <a:pt x="699" y="6162"/>
                    <a:pt x="740" y="6111"/>
                  </a:cubicBezTo>
                  <a:cubicBezTo>
                    <a:pt x="842" y="6136"/>
                    <a:pt x="943" y="6154"/>
                    <a:pt x="1044" y="6154"/>
                  </a:cubicBezTo>
                  <a:cubicBezTo>
                    <a:pt x="1066" y="6154"/>
                    <a:pt x="1088" y="6154"/>
                    <a:pt x="1110" y="6152"/>
                  </a:cubicBezTo>
                  <a:cubicBezTo>
                    <a:pt x="1171" y="6142"/>
                    <a:pt x="1222" y="6111"/>
                    <a:pt x="1274" y="6080"/>
                  </a:cubicBezTo>
                  <a:cubicBezTo>
                    <a:pt x="1294" y="6070"/>
                    <a:pt x="1315" y="6070"/>
                    <a:pt x="1325" y="6060"/>
                  </a:cubicBezTo>
                  <a:cubicBezTo>
                    <a:pt x="1448" y="6019"/>
                    <a:pt x="1509" y="5619"/>
                    <a:pt x="1561" y="5506"/>
                  </a:cubicBezTo>
                  <a:cubicBezTo>
                    <a:pt x="1643" y="5403"/>
                    <a:pt x="1725" y="5311"/>
                    <a:pt x="1817" y="5229"/>
                  </a:cubicBezTo>
                  <a:lnTo>
                    <a:pt x="1858" y="5260"/>
                  </a:lnTo>
                  <a:cubicBezTo>
                    <a:pt x="1858" y="5260"/>
                    <a:pt x="4585" y="3097"/>
                    <a:pt x="5231" y="2267"/>
                  </a:cubicBezTo>
                  <a:cubicBezTo>
                    <a:pt x="5907" y="1395"/>
                    <a:pt x="6307" y="21"/>
                    <a:pt x="6307" y="21"/>
                  </a:cubicBezTo>
                  <a:lnTo>
                    <a:pt x="4626" y="1"/>
                  </a:lnTo>
                  <a:cubicBezTo>
                    <a:pt x="4626" y="1"/>
                    <a:pt x="4625" y="1"/>
                    <a:pt x="4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0"/>
            <p:cNvSpPr/>
            <p:nvPr/>
          </p:nvSpPr>
          <p:spPr>
            <a:xfrm>
              <a:off x="6459197" y="1889040"/>
              <a:ext cx="144578" cy="133478"/>
            </a:xfrm>
            <a:custGeom>
              <a:avLst/>
              <a:gdLst/>
              <a:ahLst/>
              <a:cxnLst/>
              <a:rect l="l" t="t" r="r" b="b"/>
              <a:pathLst>
                <a:path w="2084" h="1924" extrusionOk="0">
                  <a:moveTo>
                    <a:pt x="1448" y="0"/>
                  </a:moveTo>
                  <a:cubicBezTo>
                    <a:pt x="1345" y="185"/>
                    <a:pt x="1212" y="349"/>
                    <a:pt x="1068" y="503"/>
                  </a:cubicBezTo>
                  <a:cubicBezTo>
                    <a:pt x="925" y="615"/>
                    <a:pt x="863" y="615"/>
                    <a:pt x="648" y="667"/>
                  </a:cubicBezTo>
                  <a:cubicBezTo>
                    <a:pt x="464" y="738"/>
                    <a:pt x="310" y="861"/>
                    <a:pt x="197" y="1015"/>
                  </a:cubicBezTo>
                  <a:cubicBezTo>
                    <a:pt x="150" y="1071"/>
                    <a:pt x="175" y="1108"/>
                    <a:pt x="251" y="1108"/>
                  </a:cubicBezTo>
                  <a:cubicBezTo>
                    <a:pt x="273" y="1108"/>
                    <a:pt x="300" y="1104"/>
                    <a:pt x="330" y="1097"/>
                  </a:cubicBezTo>
                  <a:cubicBezTo>
                    <a:pt x="453" y="1067"/>
                    <a:pt x="617" y="974"/>
                    <a:pt x="679" y="974"/>
                  </a:cubicBezTo>
                  <a:cubicBezTo>
                    <a:pt x="730" y="974"/>
                    <a:pt x="730" y="1036"/>
                    <a:pt x="679" y="1159"/>
                  </a:cubicBezTo>
                  <a:cubicBezTo>
                    <a:pt x="607" y="1302"/>
                    <a:pt x="505" y="1436"/>
                    <a:pt x="382" y="1538"/>
                  </a:cubicBezTo>
                  <a:cubicBezTo>
                    <a:pt x="300" y="1610"/>
                    <a:pt x="54" y="1743"/>
                    <a:pt x="23" y="1825"/>
                  </a:cubicBezTo>
                  <a:cubicBezTo>
                    <a:pt x="0" y="1885"/>
                    <a:pt x="5" y="1923"/>
                    <a:pt x="66" y="1923"/>
                  </a:cubicBezTo>
                  <a:cubicBezTo>
                    <a:pt x="88" y="1923"/>
                    <a:pt x="118" y="1918"/>
                    <a:pt x="156" y="1907"/>
                  </a:cubicBezTo>
                  <a:cubicBezTo>
                    <a:pt x="279" y="1876"/>
                    <a:pt x="412" y="1825"/>
                    <a:pt x="535" y="1764"/>
                  </a:cubicBezTo>
                  <a:cubicBezTo>
                    <a:pt x="617" y="1712"/>
                    <a:pt x="720" y="1794"/>
                    <a:pt x="1017" y="1661"/>
                  </a:cubicBezTo>
                  <a:cubicBezTo>
                    <a:pt x="1109" y="1620"/>
                    <a:pt x="1191" y="1569"/>
                    <a:pt x="1273" y="1507"/>
                  </a:cubicBezTo>
                  <a:cubicBezTo>
                    <a:pt x="1294" y="1507"/>
                    <a:pt x="1315" y="1507"/>
                    <a:pt x="1325" y="1497"/>
                  </a:cubicBezTo>
                  <a:cubicBezTo>
                    <a:pt x="1448" y="1456"/>
                    <a:pt x="1509" y="1046"/>
                    <a:pt x="1571" y="943"/>
                  </a:cubicBezTo>
                  <a:cubicBezTo>
                    <a:pt x="1725" y="759"/>
                    <a:pt x="1899" y="585"/>
                    <a:pt x="2083" y="431"/>
                  </a:cubicBezTo>
                  <a:lnTo>
                    <a:pt x="1448" y="0"/>
                  </a:ln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a:off x="6553202" y="1414648"/>
              <a:ext cx="383436" cy="515664"/>
            </a:xfrm>
            <a:custGeom>
              <a:avLst/>
              <a:gdLst/>
              <a:ahLst/>
              <a:cxnLst/>
              <a:rect l="l" t="t" r="r" b="b"/>
              <a:pathLst>
                <a:path w="5527" h="7433" extrusionOk="0">
                  <a:moveTo>
                    <a:pt x="3189" y="1"/>
                  </a:moveTo>
                  <a:lnTo>
                    <a:pt x="2994" y="667"/>
                  </a:lnTo>
                  <a:cubicBezTo>
                    <a:pt x="3066" y="698"/>
                    <a:pt x="3127" y="759"/>
                    <a:pt x="3168" y="831"/>
                  </a:cubicBezTo>
                  <a:cubicBezTo>
                    <a:pt x="3168" y="1210"/>
                    <a:pt x="2471" y="3414"/>
                    <a:pt x="2451" y="3445"/>
                  </a:cubicBezTo>
                  <a:cubicBezTo>
                    <a:pt x="1405" y="4952"/>
                    <a:pt x="1" y="6910"/>
                    <a:pt x="1" y="6910"/>
                  </a:cubicBezTo>
                  <a:lnTo>
                    <a:pt x="595" y="7433"/>
                  </a:lnTo>
                  <a:cubicBezTo>
                    <a:pt x="595" y="7433"/>
                    <a:pt x="2594" y="5403"/>
                    <a:pt x="3476" y="4583"/>
                  </a:cubicBezTo>
                  <a:cubicBezTo>
                    <a:pt x="4419" y="3712"/>
                    <a:pt x="4870" y="1815"/>
                    <a:pt x="5198" y="1241"/>
                  </a:cubicBezTo>
                  <a:cubicBezTo>
                    <a:pt x="5526" y="667"/>
                    <a:pt x="4357" y="83"/>
                    <a:pt x="4357" y="83"/>
                  </a:cubicBezTo>
                  <a:lnTo>
                    <a:pt x="3927" y="298"/>
                  </a:lnTo>
                  <a:cubicBezTo>
                    <a:pt x="3650" y="175"/>
                    <a:pt x="3189" y="1"/>
                    <a:pt x="3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6525451" y="1131387"/>
              <a:ext cx="226232" cy="199523"/>
            </a:xfrm>
            <a:custGeom>
              <a:avLst/>
              <a:gdLst/>
              <a:ahLst/>
              <a:cxnLst/>
              <a:rect l="l" t="t" r="r" b="b"/>
              <a:pathLst>
                <a:path w="3261" h="2876" extrusionOk="0">
                  <a:moveTo>
                    <a:pt x="1468" y="1"/>
                  </a:moveTo>
                  <a:cubicBezTo>
                    <a:pt x="1051" y="1"/>
                    <a:pt x="598" y="155"/>
                    <a:pt x="349" y="455"/>
                  </a:cubicBezTo>
                  <a:cubicBezTo>
                    <a:pt x="1" y="885"/>
                    <a:pt x="288" y="1787"/>
                    <a:pt x="534" y="2208"/>
                  </a:cubicBezTo>
                  <a:cubicBezTo>
                    <a:pt x="677" y="2474"/>
                    <a:pt x="903" y="2689"/>
                    <a:pt x="1190" y="2812"/>
                  </a:cubicBezTo>
                  <a:cubicBezTo>
                    <a:pt x="1316" y="2854"/>
                    <a:pt x="1447" y="2876"/>
                    <a:pt x="1578" y="2876"/>
                  </a:cubicBezTo>
                  <a:cubicBezTo>
                    <a:pt x="1766" y="2876"/>
                    <a:pt x="1953" y="2831"/>
                    <a:pt x="2123" y="2741"/>
                  </a:cubicBezTo>
                  <a:cubicBezTo>
                    <a:pt x="3261" y="2156"/>
                    <a:pt x="3148" y="496"/>
                    <a:pt x="1938" y="75"/>
                  </a:cubicBezTo>
                  <a:cubicBezTo>
                    <a:pt x="1797" y="25"/>
                    <a:pt x="1636" y="1"/>
                    <a:pt x="1468" y="1"/>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6614391" y="1131457"/>
              <a:ext cx="115232" cy="199661"/>
            </a:xfrm>
            <a:custGeom>
              <a:avLst/>
              <a:gdLst/>
              <a:ahLst/>
              <a:cxnLst/>
              <a:rect l="l" t="t" r="r" b="b"/>
              <a:pathLst>
                <a:path w="1661" h="2878" extrusionOk="0">
                  <a:moveTo>
                    <a:pt x="177" y="0"/>
                  </a:moveTo>
                  <a:cubicBezTo>
                    <a:pt x="145" y="0"/>
                    <a:pt x="114" y="1"/>
                    <a:pt x="82" y="3"/>
                  </a:cubicBezTo>
                  <a:cubicBezTo>
                    <a:pt x="144" y="13"/>
                    <a:pt x="195" y="33"/>
                    <a:pt x="256" y="54"/>
                  </a:cubicBezTo>
                  <a:cubicBezTo>
                    <a:pt x="790" y="238"/>
                    <a:pt x="1312" y="761"/>
                    <a:pt x="1343" y="1325"/>
                  </a:cubicBezTo>
                  <a:cubicBezTo>
                    <a:pt x="1364" y="1909"/>
                    <a:pt x="1046" y="2453"/>
                    <a:pt x="533" y="2719"/>
                  </a:cubicBezTo>
                  <a:cubicBezTo>
                    <a:pt x="359" y="2781"/>
                    <a:pt x="185" y="2822"/>
                    <a:pt x="0" y="2842"/>
                  </a:cubicBezTo>
                  <a:cubicBezTo>
                    <a:pt x="91" y="2866"/>
                    <a:pt x="184" y="2877"/>
                    <a:pt x="277" y="2877"/>
                  </a:cubicBezTo>
                  <a:cubicBezTo>
                    <a:pt x="469" y="2877"/>
                    <a:pt x="662" y="2829"/>
                    <a:pt x="841" y="2740"/>
                  </a:cubicBezTo>
                  <a:cubicBezTo>
                    <a:pt x="1353" y="2463"/>
                    <a:pt x="1661" y="1920"/>
                    <a:pt x="1630" y="1346"/>
                  </a:cubicBezTo>
                  <a:cubicBezTo>
                    <a:pt x="1579" y="771"/>
                    <a:pt x="1200" y="269"/>
                    <a:pt x="656" y="74"/>
                  </a:cubicBezTo>
                  <a:cubicBezTo>
                    <a:pt x="502" y="23"/>
                    <a:pt x="340" y="0"/>
                    <a:pt x="177" y="0"/>
                  </a:cubicBezTo>
                  <a:close/>
                </a:path>
              </a:pathLst>
            </a:custGeom>
            <a:solidFill>
              <a:srgbClr val="F9C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6472864" y="1035371"/>
              <a:ext cx="325022" cy="217976"/>
            </a:xfrm>
            <a:custGeom>
              <a:avLst/>
              <a:gdLst/>
              <a:ahLst/>
              <a:cxnLst/>
              <a:rect l="l" t="t" r="r" b="b"/>
              <a:pathLst>
                <a:path w="4685" h="3142" extrusionOk="0">
                  <a:moveTo>
                    <a:pt x="2097" y="0"/>
                  </a:moveTo>
                  <a:cubicBezTo>
                    <a:pt x="1711" y="0"/>
                    <a:pt x="1327" y="226"/>
                    <a:pt x="1189" y="670"/>
                  </a:cubicBezTo>
                  <a:lnTo>
                    <a:pt x="1189" y="670"/>
                  </a:lnTo>
                  <a:cubicBezTo>
                    <a:pt x="1192" y="660"/>
                    <a:pt x="1163" y="656"/>
                    <a:pt x="1121" y="656"/>
                  </a:cubicBezTo>
                  <a:cubicBezTo>
                    <a:pt x="1038" y="656"/>
                    <a:pt x="906" y="670"/>
                    <a:pt x="892" y="670"/>
                  </a:cubicBezTo>
                  <a:cubicBezTo>
                    <a:pt x="779" y="680"/>
                    <a:pt x="656" y="721"/>
                    <a:pt x="564" y="772"/>
                  </a:cubicBezTo>
                  <a:cubicBezTo>
                    <a:pt x="369" y="885"/>
                    <a:pt x="215" y="1060"/>
                    <a:pt x="123" y="1254"/>
                  </a:cubicBezTo>
                  <a:cubicBezTo>
                    <a:pt x="31" y="1439"/>
                    <a:pt x="0" y="1644"/>
                    <a:pt x="31" y="1839"/>
                  </a:cubicBezTo>
                  <a:cubicBezTo>
                    <a:pt x="41" y="1890"/>
                    <a:pt x="62" y="1931"/>
                    <a:pt x="82" y="1982"/>
                  </a:cubicBezTo>
                  <a:cubicBezTo>
                    <a:pt x="243" y="2277"/>
                    <a:pt x="552" y="2455"/>
                    <a:pt x="880" y="2455"/>
                  </a:cubicBezTo>
                  <a:cubicBezTo>
                    <a:pt x="928" y="2455"/>
                    <a:pt x="977" y="2451"/>
                    <a:pt x="1025" y="2443"/>
                  </a:cubicBezTo>
                  <a:cubicBezTo>
                    <a:pt x="1394" y="2372"/>
                    <a:pt x="1712" y="2115"/>
                    <a:pt x="1866" y="1767"/>
                  </a:cubicBezTo>
                  <a:cubicBezTo>
                    <a:pt x="1959" y="2000"/>
                    <a:pt x="2178" y="2129"/>
                    <a:pt x="2404" y="2129"/>
                  </a:cubicBezTo>
                  <a:cubicBezTo>
                    <a:pt x="2526" y="2129"/>
                    <a:pt x="2650" y="2092"/>
                    <a:pt x="2758" y="2013"/>
                  </a:cubicBezTo>
                  <a:cubicBezTo>
                    <a:pt x="2758" y="2382"/>
                    <a:pt x="3055" y="2679"/>
                    <a:pt x="3424" y="2710"/>
                  </a:cubicBezTo>
                  <a:cubicBezTo>
                    <a:pt x="3332" y="2884"/>
                    <a:pt x="3434" y="3100"/>
                    <a:pt x="3629" y="3141"/>
                  </a:cubicBezTo>
                  <a:cubicBezTo>
                    <a:pt x="3637" y="3141"/>
                    <a:pt x="3644" y="3141"/>
                    <a:pt x="3652" y="3141"/>
                  </a:cubicBezTo>
                  <a:cubicBezTo>
                    <a:pt x="3837" y="3141"/>
                    <a:pt x="4000" y="3020"/>
                    <a:pt x="4049" y="2833"/>
                  </a:cubicBezTo>
                  <a:cubicBezTo>
                    <a:pt x="4090" y="2648"/>
                    <a:pt x="4029" y="2443"/>
                    <a:pt x="3896" y="2310"/>
                  </a:cubicBezTo>
                  <a:cubicBezTo>
                    <a:pt x="4684" y="1712"/>
                    <a:pt x="4190" y="545"/>
                    <a:pt x="3336" y="545"/>
                  </a:cubicBezTo>
                  <a:cubicBezTo>
                    <a:pt x="3224" y="545"/>
                    <a:pt x="3106" y="565"/>
                    <a:pt x="2983" y="608"/>
                  </a:cubicBezTo>
                  <a:cubicBezTo>
                    <a:pt x="2824" y="201"/>
                    <a:pt x="2460" y="0"/>
                    <a:pt x="2097" y="0"/>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6682657" y="1194311"/>
              <a:ext cx="44886" cy="54113"/>
            </a:xfrm>
            <a:custGeom>
              <a:avLst/>
              <a:gdLst/>
              <a:ahLst/>
              <a:cxnLst/>
              <a:rect l="l" t="t" r="r" b="b"/>
              <a:pathLst>
                <a:path w="647" h="780" extrusionOk="0">
                  <a:moveTo>
                    <a:pt x="291" y="0"/>
                  </a:moveTo>
                  <a:cubicBezTo>
                    <a:pt x="152" y="0"/>
                    <a:pt x="30" y="104"/>
                    <a:pt x="21" y="245"/>
                  </a:cubicBezTo>
                  <a:cubicBezTo>
                    <a:pt x="0" y="440"/>
                    <a:pt x="123" y="747"/>
                    <a:pt x="287" y="778"/>
                  </a:cubicBezTo>
                  <a:cubicBezTo>
                    <a:pt x="299" y="779"/>
                    <a:pt x="311" y="780"/>
                    <a:pt x="323" y="780"/>
                  </a:cubicBezTo>
                  <a:cubicBezTo>
                    <a:pt x="482" y="780"/>
                    <a:pt x="616" y="653"/>
                    <a:pt x="626" y="491"/>
                  </a:cubicBezTo>
                  <a:cubicBezTo>
                    <a:pt x="646" y="296"/>
                    <a:pt x="523" y="40"/>
                    <a:pt x="359" y="9"/>
                  </a:cubicBezTo>
                  <a:cubicBezTo>
                    <a:pt x="336" y="3"/>
                    <a:pt x="313" y="0"/>
                    <a:pt x="291" y="0"/>
                  </a:cubicBezTo>
                  <a:close/>
                </a:path>
              </a:pathLst>
            </a:custGeom>
            <a:solidFill>
              <a:srgbClr val="FFE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7904506" y="3063224"/>
              <a:ext cx="49118" cy="68196"/>
            </a:xfrm>
            <a:custGeom>
              <a:avLst/>
              <a:gdLst/>
              <a:ahLst/>
              <a:cxnLst/>
              <a:rect l="l" t="t" r="r" b="b"/>
              <a:pathLst>
                <a:path w="708" h="983" extrusionOk="0">
                  <a:moveTo>
                    <a:pt x="677" y="1"/>
                  </a:moveTo>
                  <a:lnTo>
                    <a:pt x="11" y="206"/>
                  </a:lnTo>
                  <a:cubicBezTo>
                    <a:pt x="0" y="421"/>
                    <a:pt x="0" y="636"/>
                    <a:pt x="11" y="862"/>
                  </a:cubicBezTo>
                  <a:cubicBezTo>
                    <a:pt x="26" y="949"/>
                    <a:pt x="172" y="982"/>
                    <a:pt x="322" y="982"/>
                  </a:cubicBezTo>
                  <a:cubicBezTo>
                    <a:pt x="472" y="982"/>
                    <a:pt x="626" y="949"/>
                    <a:pt x="656" y="903"/>
                  </a:cubicBezTo>
                  <a:cubicBezTo>
                    <a:pt x="708" y="810"/>
                    <a:pt x="677" y="1"/>
                    <a:pt x="67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0"/>
            <p:cNvSpPr/>
            <p:nvPr/>
          </p:nvSpPr>
          <p:spPr>
            <a:xfrm>
              <a:off x="7796418" y="3111926"/>
              <a:ext cx="165043" cy="77492"/>
            </a:xfrm>
            <a:custGeom>
              <a:avLst/>
              <a:gdLst/>
              <a:ahLst/>
              <a:cxnLst/>
              <a:rect l="l" t="t" r="r" b="b"/>
              <a:pathLst>
                <a:path w="2379" h="1117" extrusionOk="0">
                  <a:moveTo>
                    <a:pt x="1518" y="0"/>
                  </a:moveTo>
                  <a:cubicBezTo>
                    <a:pt x="1485" y="0"/>
                    <a:pt x="1496" y="41"/>
                    <a:pt x="1446" y="149"/>
                  </a:cubicBezTo>
                  <a:cubicBezTo>
                    <a:pt x="1364" y="334"/>
                    <a:pt x="0" y="549"/>
                    <a:pt x="51" y="836"/>
                  </a:cubicBezTo>
                  <a:cubicBezTo>
                    <a:pt x="72" y="908"/>
                    <a:pt x="390" y="1062"/>
                    <a:pt x="851" y="1113"/>
                  </a:cubicBezTo>
                  <a:cubicBezTo>
                    <a:pt x="897" y="1116"/>
                    <a:pt x="943" y="1117"/>
                    <a:pt x="988" y="1117"/>
                  </a:cubicBezTo>
                  <a:cubicBezTo>
                    <a:pt x="1123" y="1117"/>
                    <a:pt x="1256" y="1105"/>
                    <a:pt x="1394" y="1082"/>
                  </a:cubicBezTo>
                  <a:cubicBezTo>
                    <a:pt x="1517" y="1052"/>
                    <a:pt x="1630" y="990"/>
                    <a:pt x="1733" y="918"/>
                  </a:cubicBezTo>
                  <a:lnTo>
                    <a:pt x="1804" y="1010"/>
                  </a:lnTo>
                  <a:lnTo>
                    <a:pt x="2378" y="898"/>
                  </a:lnTo>
                  <a:cubicBezTo>
                    <a:pt x="2378" y="898"/>
                    <a:pt x="2378" y="549"/>
                    <a:pt x="2378" y="375"/>
                  </a:cubicBezTo>
                  <a:cubicBezTo>
                    <a:pt x="2378" y="272"/>
                    <a:pt x="2327" y="190"/>
                    <a:pt x="2245" y="149"/>
                  </a:cubicBezTo>
                  <a:cubicBezTo>
                    <a:pt x="2184" y="211"/>
                    <a:pt x="2102" y="242"/>
                    <a:pt x="2020" y="262"/>
                  </a:cubicBezTo>
                  <a:cubicBezTo>
                    <a:pt x="2001" y="265"/>
                    <a:pt x="1983" y="266"/>
                    <a:pt x="1966" y="266"/>
                  </a:cubicBezTo>
                  <a:cubicBezTo>
                    <a:pt x="1843" y="266"/>
                    <a:pt x="1734" y="206"/>
                    <a:pt x="1671" y="98"/>
                  </a:cubicBezTo>
                  <a:cubicBezTo>
                    <a:pt x="1640" y="47"/>
                    <a:pt x="1599" y="16"/>
                    <a:pt x="1548" y="6"/>
                  </a:cubicBezTo>
                  <a:cubicBezTo>
                    <a:pt x="1535" y="2"/>
                    <a:pt x="1525" y="0"/>
                    <a:pt x="1518" y="0"/>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0"/>
            <p:cNvSpPr/>
            <p:nvPr/>
          </p:nvSpPr>
          <p:spPr>
            <a:xfrm>
              <a:off x="7838321" y="2436692"/>
              <a:ext cx="419719" cy="663086"/>
            </a:xfrm>
            <a:custGeom>
              <a:avLst/>
              <a:gdLst/>
              <a:ahLst/>
              <a:cxnLst/>
              <a:rect l="l" t="t" r="r" b="b"/>
              <a:pathLst>
                <a:path w="6050" h="9558" extrusionOk="0">
                  <a:moveTo>
                    <a:pt x="5513" y="1"/>
                  </a:moveTo>
                  <a:cubicBezTo>
                    <a:pt x="3384" y="1"/>
                    <a:pt x="442" y="839"/>
                    <a:pt x="206" y="1876"/>
                  </a:cubicBezTo>
                  <a:cubicBezTo>
                    <a:pt x="1" y="2768"/>
                    <a:pt x="555" y="7186"/>
                    <a:pt x="934" y="9390"/>
                  </a:cubicBezTo>
                  <a:cubicBezTo>
                    <a:pt x="1101" y="9516"/>
                    <a:pt x="1252" y="9557"/>
                    <a:pt x="1377" y="9557"/>
                  </a:cubicBezTo>
                  <a:cubicBezTo>
                    <a:pt x="1622" y="9557"/>
                    <a:pt x="1774" y="9401"/>
                    <a:pt x="1774" y="9401"/>
                  </a:cubicBezTo>
                  <a:cubicBezTo>
                    <a:pt x="1959" y="8099"/>
                    <a:pt x="2185" y="6059"/>
                    <a:pt x="2154" y="4439"/>
                  </a:cubicBezTo>
                  <a:cubicBezTo>
                    <a:pt x="2154" y="3947"/>
                    <a:pt x="1959" y="3465"/>
                    <a:pt x="1908" y="3106"/>
                  </a:cubicBezTo>
                  <a:cubicBezTo>
                    <a:pt x="2756" y="3035"/>
                    <a:pt x="4969" y="2696"/>
                    <a:pt x="5847" y="2696"/>
                  </a:cubicBezTo>
                  <a:cubicBezTo>
                    <a:pt x="5860" y="2696"/>
                    <a:pt x="5873" y="2696"/>
                    <a:pt x="5885" y="2696"/>
                  </a:cubicBezTo>
                  <a:lnTo>
                    <a:pt x="6049" y="20"/>
                  </a:lnTo>
                  <a:cubicBezTo>
                    <a:pt x="5878" y="7"/>
                    <a:pt x="5699" y="1"/>
                    <a:pt x="5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8052415" y="3108735"/>
              <a:ext cx="50574" cy="68542"/>
            </a:xfrm>
            <a:custGeom>
              <a:avLst/>
              <a:gdLst/>
              <a:ahLst/>
              <a:cxnLst/>
              <a:rect l="l" t="t" r="r" b="b"/>
              <a:pathLst>
                <a:path w="729" h="988" extrusionOk="0">
                  <a:moveTo>
                    <a:pt x="657" y="1"/>
                  </a:moveTo>
                  <a:lnTo>
                    <a:pt x="1" y="226"/>
                  </a:lnTo>
                  <a:cubicBezTo>
                    <a:pt x="1" y="441"/>
                    <a:pt x="11" y="657"/>
                    <a:pt x="31" y="882"/>
                  </a:cubicBezTo>
                  <a:cubicBezTo>
                    <a:pt x="46" y="958"/>
                    <a:pt x="172" y="988"/>
                    <a:pt x="308" y="988"/>
                  </a:cubicBezTo>
                  <a:cubicBezTo>
                    <a:pt x="467" y="988"/>
                    <a:pt x="639" y="948"/>
                    <a:pt x="667" y="892"/>
                  </a:cubicBezTo>
                  <a:cubicBezTo>
                    <a:pt x="729" y="800"/>
                    <a:pt x="657" y="1"/>
                    <a:pt x="65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7945715" y="3158824"/>
              <a:ext cx="165806" cy="78879"/>
            </a:xfrm>
            <a:custGeom>
              <a:avLst/>
              <a:gdLst/>
              <a:ahLst/>
              <a:cxnLst/>
              <a:rect l="l" t="t" r="r" b="b"/>
              <a:pathLst>
                <a:path w="2390" h="1137" extrusionOk="0">
                  <a:moveTo>
                    <a:pt x="1493" y="1"/>
                  </a:moveTo>
                  <a:cubicBezTo>
                    <a:pt x="1455" y="1"/>
                    <a:pt x="1468" y="41"/>
                    <a:pt x="1426" y="150"/>
                  </a:cubicBezTo>
                  <a:cubicBezTo>
                    <a:pt x="1354" y="334"/>
                    <a:pt x="1" y="601"/>
                    <a:pt x="62" y="888"/>
                  </a:cubicBezTo>
                  <a:cubicBezTo>
                    <a:pt x="83" y="960"/>
                    <a:pt x="401" y="1103"/>
                    <a:pt x="872" y="1134"/>
                  </a:cubicBezTo>
                  <a:cubicBezTo>
                    <a:pt x="904" y="1136"/>
                    <a:pt x="935" y="1137"/>
                    <a:pt x="966" y="1137"/>
                  </a:cubicBezTo>
                  <a:cubicBezTo>
                    <a:pt x="1117" y="1137"/>
                    <a:pt x="1261" y="1117"/>
                    <a:pt x="1405" y="1083"/>
                  </a:cubicBezTo>
                  <a:cubicBezTo>
                    <a:pt x="1528" y="1052"/>
                    <a:pt x="1641" y="991"/>
                    <a:pt x="1744" y="909"/>
                  </a:cubicBezTo>
                  <a:lnTo>
                    <a:pt x="1815" y="1001"/>
                  </a:lnTo>
                  <a:lnTo>
                    <a:pt x="2390" y="868"/>
                  </a:lnTo>
                  <a:cubicBezTo>
                    <a:pt x="2390" y="868"/>
                    <a:pt x="2390" y="519"/>
                    <a:pt x="2369" y="345"/>
                  </a:cubicBezTo>
                  <a:cubicBezTo>
                    <a:pt x="2369" y="242"/>
                    <a:pt x="2318" y="150"/>
                    <a:pt x="2225" y="119"/>
                  </a:cubicBezTo>
                  <a:cubicBezTo>
                    <a:pt x="2164" y="181"/>
                    <a:pt x="2092" y="222"/>
                    <a:pt x="2010" y="242"/>
                  </a:cubicBezTo>
                  <a:cubicBezTo>
                    <a:pt x="1986" y="248"/>
                    <a:pt x="1961" y="250"/>
                    <a:pt x="1937" y="250"/>
                  </a:cubicBezTo>
                  <a:cubicBezTo>
                    <a:pt x="1820" y="250"/>
                    <a:pt x="1711" y="190"/>
                    <a:pt x="1651" y="88"/>
                  </a:cubicBezTo>
                  <a:cubicBezTo>
                    <a:pt x="1621" y="47"/>
                    <a:pt x="1580" y="17"/>
                    <a:pt x="1528" y="6"/>
                  </a:cubicBezTo>
                  <a:cubicBezTo>
                    <a:pt x="1513" y="3"/>
                    <a:pt x="1502" y="1"/>
                    <a:pt x="1493" y="1"/>
                  </a:cubicBezTo>
                  <a:close/>
                </a:path>
              </a:pathLst>
            </a:custGeom>
            <a:solidFill>
              <a:srgbClr val="222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7998371" y="2445919"/>
              <a:ext cx="505744" cy="696386"/>
            </a:xfrm>
            <a:custGeom>
              <a:avLst/>
              <a:gdLst/>
              <a:ahLst/>
              <a:cxnLst/>
              <a:rect l="l" t="t" r="r" b="b"/>
              <a:pathLst>
                <a:path w="7290" h="10038" extrusionOk="0">
                  <a:moveTo>
                    <a:pt x="4048" y="0"/>
                  </a:moveTo>
                  <a:cubicBezTo>
                    <a:pt x="3937" y="0"/>
                    <a:pt x="726" y="640"/>
                    <a:pt x="452" y="1118"/>
                  </a:cubicBezTo>
                  <a:cubicBezTo>
                    <a:pt x="1" y="1917"/>
                    <a:pt x="749" y="6571"/>
                    <a:pt x="677" y="9903"/>
                  </a:cubicBezTo>
                  <a:cubicBezTo>
                    <a:pt x="677" y="9903"/>
                    <a:pt x="835" y="10037"/>
                    <a:pt x="1131" y="10037"/>
                  </a:cubicBezTo>
                  <a:cubicBezTo>
                    <a:pt x="1268" y="10037"/>
                    <a:pt x="1435" y="10008"/>
                    <a:pt x="1631" y="9924"/>
                  </a:cubicBezTo>
                  <a:cubicBezTo>
                    <a:pt x="1774" y="8283"/>
                    <a:pt x="2820" y="4634"/>
                    <a:pt x="2153" y="2830"/>
                  </a:cubicBezTo>
                  <a:lnTo>
                    <a:pt x="2153" y="2830"/>
                  </a:lnTo>
                  <a:cubicBezTo>
                    <a:pt x="2811" y="2872"/>
                    <a:pt x="3409" y="2912"/>
                    <a:pt x="3983" y="2912"/>
                  </a:cubicBezTo>
                  <a:cubicBezTo>
                    <a:pt x="4814" y="2912"/>
                    <a:pt x="5596" y="2828"/>
                    <a:pt x="6438" y="2543"/>
                  </a:cubicBezTo>
                  <a:cubicBezTo>
                    <a:pt x="6777" y="2430"/>
                    <a:pt x="6869" y="2215"/>
                    <a:pt x="7064" y="1866"/>
                  </a:cubicBezTo>
                  <a:cubicBezTo>
                    <a:pt x="7289" y="1466"/>
                    <a:pt x="7146" y="523"/>
                    <a:pt x="6920" y="0"/>
                  </a:cubicBezTo>
                  <a:lnTo>
                    <a:pt x="4050" y="0"/>
                  </a:lnTo>
                  <a:cubicBezTo>
                    <a:pt x="4049" y="0"/>
                    <a:pt x="4049" y="0"/>
                    <a:pt x="4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7506912" y="2061161"/>
              <a:ext cx="202089" cy="83666"/>
            </a:xfrm>
            <a:custGeom>
              <a:avLst/>
              <a:gdLst/>
              <a:ahLst/>
              <a:cxnLst/>
              <a:rect l="l" t="t" r="r" b="b"/>
              <a:pathLst>
                <a:path w="2913" h="1206" extrusionOk="0">
                  <a:moveTo>
                    <a:pt x="1374" y="0"/>
                  </a:moveTo>
                  <a:cubicBezTo>
                    <a:pt x="1057" y="0"/>
                    <a:pt x="995" y="174"/>
                    <a:pt x="862" y="174"/>
                  </a:cubicBezTo>
                  <a:cubicBezTo>
                    <a:pt x="747" y="174"/>
                    <a:pt x="257" y="49"/>
                    <a:pt x="117" y="49"/>
                  </a:cubicBezTo>
                  <a:cubicBezTo>
                    <a:pt x="107" y="49"/>
                    <a:pt x="99" y="50"/>
                    <a:pt x="93" y="51"/>
                  </a:cubicBezTo>
                  <a:cubicBezTo>
                    <a:pt x="1" y="72"/>
                    <a:pt x="73" y="154"/>
                    <a:pt x="155" y="195"/>
                  </a:cubicBezTo>
                  <a:cubicBezTo>
                    <a:pt x="267" y="267"/>
                    <a:pt x="442" y="328"/>
                    <a:pt x="636" y="421"/>
                  </a:cubicBezTo>
                  <a:cubicBezTo>
                    <a:pt x="759" y="482"/>
                    <a:pt x="893" y="544"/>
                    <a:pt x="1016" y="585"/>
                  </a:cubicBezTo>
                  <a:cubicBezTo>
                    <a:pt x="1221" y="667"/>
                    <a:pt x="1477" y="779"/>
                    <a:pt x="1344" y="861"/>
                  </a:cubicBezTo>
                  <a:cubicBezTo>
                    <a:pt x="1282" y="902"/>
                    <a:pt x="1285" y="910"/>
                    <a:pt x="1269" y="910"/>
                  </a:cubicBezTo>
                  <a:cubicBezTo>
                    <a:pt x="1260" y="910"/>
                    <a:pt x="1244" y="907"/>
                    <a:pt x="1205" y="907"/>
                  </a:cubicBezTo>
                  <a:cubicBezTo>
                    <a:pt x="1178" y="907"/>
                    <a:pt x="1141" y="908"/>
                    <a:pt x="1087" y="913"/>
                  </a:cubicBezTo>
                  <a:cubicBezTo>
                    <a:pt x="821" y="923"/>
                    <a:pt x="667" y="1097"/>
                    <a:pt x="852" y="1128"/>
                  </a:cubicBezTo>
                  <a:cubicBezTo>
                    <a:pt x="987" y="1150"/>
                    <a:pt x="1166" y="1206"/>
                    <a:pt x="1364" y="1206"/>
                  </a:cubicBezTo>
                  <a:cubicBezTo>
                    <a:pt x="1437" y="1206"/>
                    <a:pt x="1513" y="1198"/>
                    <a:pt x="1590" y="1179"/>
                  </a:cubicBezTo>
                  <a:cubicBezTo>
                    <a:pt x="1703" y="1148"/>
                    <a:pt x="1815" y="1107"/>
                    <a:pt x="1918" y="1066"/>
                  </a:cubicBezTo>
                  <a:cubicBezTo>
                    <a:pt x="1979" y="1036"/>
                    <a:pt x="2041" y="1025"/>
                    <a:pt x="2102" y="1025"/>
                  </a:cubicBezTo>
                  <a:lnTo>
                    <a:pt x="2502" y="1056"/>
                  </a:lnTo>
                  <a:lnTo>
                    <a:pt x="2912" y="472"/>
                  </a:lnTo>
                  <a:lnTo>
                    <a:pt x="2912" y="472"/>
                  </a:lnTo>
                  <a:cubicBezTo>
                    <a:pt x="2912" y="472"/>
                    <a:pt x="2766" y="482"/>
                    <a:pt x="2601" y="482"/>
                  </a:cubicBezTo>
                  <a:cubicBezTo>
                    <a:pt x="2435" y="482"/>
                    <a:pt x="2251" y="472"/>
                    <a:pt x="2174" y="431"/>
                  </a:cubicBezTo>
                  <a:cubicBezTo>
                    <a:pt x="2031" y="349"/>
                    <a:pt x="1703" y="0"/>
                    <a:pt x="1374" y="0"/>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p:nvPr/>
          </p:nvSpPr>
          <p:spPr>
            <a:xfrm>
              <a:off x="7650590" y="1910338"/>
              <a:ext cx="571164" cy="256133"/>
            </a:xfrm>
            <a:custGeom>
              <a:avLst/>
              <a:gdLst/>
              <a:ahLst/>
              <a:cxnLst/>
              <a:rect l="l" t="t" r="r" b="b"/>
              <a:pathLst>
                <a:path w="8233" h="3692" extrusionOk="0">
                  <a:moveTo>
                    <a:pt x="8233" y="1"/>
                  </a:moveTo>
                  <a:cubicBezTo>
                    <a:pt x="8232" y="1"/>
                    <a:pt x="7464" y="1"/>
                    <a:pt x="6982" y="339"/>
                  </a:cubicBezTo>
                  <a:cubicBezTo>
                    <a:pt x="6705" y="524"/>
                    <a:pt x="4368" y="2061"/>
                    <a:pt x="4070" y="2215"/>
                  </a:cubicBezTo>
                  <a:cubicBezTo>
                    <a:pt x="3783" y="2369"/>
                    <a:pt x="185" y="2584"/>
                    <a:pt x="185" y="2584"/>
                  </a:cubicBezTo>
                  <a:cubicBezTo>
                    <a:pt x="72" y="2687"/>
                    <a:pt x="11" y="2841"/>
                    <a:pt x="1" y="2994"/>
                  </a:cubicBezTo>
                  <a:cubicBezTo>
                    <a:pt x="1" y="3158"/>
                    <a:pt x="21" y="3322"/>
                    <a:pt x="72" y="3476"/>
                  </a:cubicBezTo>
                  <a:cubicBezTo>
                    <a:pt x="72" y="3476"/>
                    <a:pt x="2414" y="3691"/>
                    <a:pt x="3701" y="3691"/>
                  </a:cubicBezTo>
                  <a:cubicBezTo>
                    <a:pt x="4002" y="3691"/>
                    <a:pt x="4246" y="3680"/>
                    <a:pt x="4388" y="3650"/>
                  </a:cubicBezTo>
                  <a:cubicBezTo>
                    <a:pt x="5137" y="3497"/>
                    <a:pt x="8130" y="2215"/>
                    <a:pt x="8130" y="2215"/>
                  </a:cubicBezTo>
                  <a:lnTo>
                    <a:pt x="8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0"/>
            <p:cNvSpPr/>
            <p:nvPr/>
          </p:nvSpPr>
          <p:spPr>
            <a:xfrm>
              <a:off x="8110760" y="1888069"/>
              <a:ext cx="396201" cy="605991"/>
            </a:xfrm>
            <a:custGeom>
              <a:avLst/>
              <a:gdLst/>
              <a:ahLst/>
              <a:cxnLst/>
              <a:rect l="l" t="t" r="r" b="b"/>
              <a:pathLst>
                <a:path w="5711" h="8735" extrusionOk="0">
                  <a:moveTo>
                    <a:pt x="2902" y="1"/>
                  </a:moveTo>
                  <a:cubicBezTo>
                    <a:pt x="1844" y="1"/>
                    <a:pt x="824" y="299"/>
                    <a:pt x="349" y="660"/>
                  </a:cubicBezTo>
                  <a:cubicBezTo>
                    <a:pt x="0" y="1050"/>
                    <a:pt x="205" y="3192"/>
                    <a:pt x="585" y="4925"/>
                  </a:cubicBezTo>
                  <a:cubicBezTo>
                    <a:pt x="810" y="5950"/>
                    <a:pt x="574" y="6996"/>
                    <a:pt x="544" y="8410"/>
                  </a:cubicBezTo>
                  <a:cubicBezTo>
                    <a:pt x="544" y="8410"/>
                    <a:pt x="753" y="8711"/>
                    <a:pt x="1602" y="8711"/>
                  </a:cubicBezTo>
                  <a:cubicBezTo>
                    <a:pt x="1653" y="8711"/>
                    <a:pt x="1707" y="8710"/>
                    <a:pt x="1764" y="8708"/>
                  </a:cubicBezTo>
                  <a:cubicBezTo>
                    <a:pt x="1833" y="8705"/>
                    <a:pt x="1906" y="8704"/>
                    <a:pt x="1982" y="8704"/>
                  </a:cubicBezTo>
                  <a:cubicBezTo>
                    <a:pt x="2389" y="8704"/>
                    <a:pt x="2884" y="8735"/>
                    <a:pt x="3369" y="8735"/>
                  </a:cubicBezTo>
                  <a:cubicBezTo>
                    <a:pt x="4244" y="8735"/>
                    <a:pt x="5086" y="8634"/>
                    <a:pt x="5321" y="8072"/>
                  </a:cubicBezTo>
                  <a:cubicBezTo>
                    <a:pt x="4900" y="6914"/>
                    <a:pt x="5628" y="1921"/>
                    <a:pt x="5649" y="1655"/>
                  </a:cubicBezTo>
                  <a:cubicBezTo>
                    <a:pt x="5710" y="845"/>
                    <a:pt x="5372" y="527"/>
                    <a:pt x="4296" y="199"/>
                  </a:cubicBezTo>
                  <a:cubicBezTo>
                    <a:pt x="3853" y="60"/>
                    <a:pt x="3374" y="1"/>
                    <a:pt x="29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0"/>
            <p:cNvSpPr/>
            <p:nvPr/>
          </p:nvSpPr>
          <p:spPr>
            <a:xfrm>
              <a:off x="8011206" y="2435929"/>
              <a:ext cx="361305" cy="95391"/>
            </a:xfrm>
            <a:custGeom>
              <a:avLst/>
              <a:gdLst/>
              <a:ahLst/>
              <a:cxnLst/>
              <a:rect l="l" t="t" r="r" b="b"/>
              <a:pathLst>
                <a:path w="5208" h="1375" extrusionOk="0">
                  <a:moveTo>
                    <a:pt x="0" y="1"/>
                  </a:moveTo>
                  <a:lnTo>
                    <a:pt x="3014" y="1374"/>
                  </a:lnTo>
                  <a:lnTo>
                    <a:pt x="5208" y="41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0"/>
            <p:cNvSpPr/>
            <p:nvPr/>
          </p:nvSpPr>
          <p:spPr>
            <a:xfrm>
              <a:off x="8218848" y="2464373"/>
              <a:ext cx="153666" cy="75480"/>
            </a:xfrm>
            <a:custGeom>
              <a:avLst/>
              <a:gdLst/>
              <a:ahLst/>
              <a:cxnLst/>
              <a:rect l="l" t="t" r="r" b="b"/>
              <a:pathLst>
                <a:path w="2215" h="1088" extrusionOk="0">
                  <a:moveTo>
                    <a:pt x="2215" y="1"/>
                  </a:moveTo>
                  <a:lnTo>
                    <a:pt x="0" y="903"/>
                  </a:lnTo>
                  <a:lnTo>
                    <a:pt x="11" y="1087"/>
                  </a:lnTo>
                  <a:lnTo>
                    <a:pt x="2184" y="185"/>
                  </a:lnTo>
                  <a:lnTo>
                    <a:pt x="2215" y="1"/>
                  </a:lnTo>
                  <a:close/>
                </a:path>
              </a:pathLst>
            </a:custGeom>
            <a:solidFill>
              <a:srgbClr val="B1DA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0"/>
            <p:cNvSpPr/>
            <p:nvPr/>
          </p:nvSpPr>
          <p:spPr>
            <a:xfrm>
              <a:off x="8082733" y="2409636"/>
              <a:ext cx="139027" cy="91367"/>
            </a:xfrm>
            <a:custGeom>
              <a:avLst/>
              <a:gdLst/>
              <a:ahLst/>
              <a:cxnLst/>
              <a:rect l="l" t="t" r="r" b="b"/>
              <a:pathLst>
                <a:path w="2004" h="1317" extrusionOk="0">
                  <a:moveTo>
                    <a:pt x="1696" y="0"/>
                  </a:moveTo>
                  <a:lnTo>
                    <a:pt x="1265" y="205"/>
                  </a:lnTo>
                  <a:cubicBezTo>
                    <a:pt x="1135" y="108"/>
                    <a:pt x="979" y="59"/>
                    <a:pt x="823" y="59"/>
                  </a:cubicBezTo>
                  <a:cubicBezTo>
                    <a:pt x="684" y="59"/>
                    <a:pt x="545" y="98"/>
                    <a:pt x="425" y="175"/>
                  </a:cubicBezTo>
                  <a:cubicBezTo>
                    <a:pt x="0" y="451"/>
                    <a:pt x="393" y="1317"/>
                    <a:pt x="707" y="1317"/>
                  </a:cubicBezTo>
                  <a:cubicBezTo>
                    <a:pt x="719" y="1317"/>
                    <a:pt x="731" y="1315"/>
                    <a:pt x="743" y="1313"/>
                  </a:cubicBezTo>
                  <a:cubicBezTo>
                    <a:pt x="1060" y="1251"/>
                    <a:pt x="2004" y="646"/>
                    <a:pt x="2004" y="646"/>
                  </a:cubicBezTo>
                  <a:lnTo>
                    <a:pt x="1696"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8182565" y="1921855"/>
              <a:ext cx="359918" cy="549727"/>
            </a:xfrm>
            <a:custGeom>
              <a:avLst/>
              <a:gdLst/>
              <a:ahLst/>
              <a:cxnLst/>
              <a:rect l="l" t="t" r="r" b="b"/>
              <a:pathLst>
                <a:path w="5188" h="7924" extrusionOk="0">
                  <a:moveTo>
                    <a:pt x="3936" y="1"/>
                  </a:moveTo>
                  <a:cubicBezTo>
                    <a:pt x="3373" y="1"/>
                    <a:pt x="3195" y="787"/>
                    <a:pt x="3117" y="1291"/>
                  </a:cubicBezTo>
                  <a:cubicBezTo>
                    <a:pt x="3066" y="1690"/>
                    <a:pt x="3168" y="2203"/>
                    <a:pt x="3209" y="2603"/>
                  </a:cubicBezTo>
                  <a:lnTo>
                    <a:pt x="3425" y="4848"/>
                  </a:lnTo>
                  <a:cubicBezTo>
                    <a:pt x="2974" y="5053"/>
                    <a:pt x="2543" y="5319"/>
                    <a:pt x="2143" y="5627"/>
                  </a:cubicBezTo>
                  <a:cubicBezTo>
                    <a:pt x="1272" y="6293"/>
                    <a:pt x="42" y="7021"/>
                    <a:pt x="42" y="7021"/>
                  </a:cubicBezTo>
                  <a:cubicBezTo>
                    <a:pt x="11" y="7165"/>
                    <a:pt x="1" y="7308"/>
                    <a:pt x="11" y="7462"/>
                  </a:cubicBezTo>
                  <a:cubicBezTo>
                    <a:pt x="93" y="7841"/>
                    <a:pt x="339" y="7923"/>
                    <a:pt x="339" y="7923"/>
                  </a:cubicBezTo>
                  <a:cubicBezTo>
                    <a:pt x="339" y="7923"/>
                    <a:pt x="3958" y="6447"/>
                    <a:pt x="4522" y="5668"/>
                  </a:cubicBezTo>
                  <a:cubicBezTo>
                    <a:pt x="4901" y="5155"/>
                    <a:pt x="4850" y="4130"/>
                    <a:pt x="4880" y="3525"/>
                  </a:cubicBezTo>
                  <a:cubicBezTo>
                    <a:pt x="4921" y="2634"/>
                    <a:pt x="5188" y="204"/>
                    <a:pt x="4040" y="9"/>
                  </a:cubicBezTo>
                  <a:cubicBezTo>
                    <a:pt x="4004" y="3"/>
                    <a:pt x="3969" y="1"/>
                    <a:pt x="3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7856914" y="2208793"/>
              <a:ext cx="362693" cy="331058"/>
            </a:xfrm>
            <a:custGeom>
              <a:avLst/>
              <a:gdLst/>
              <a:ahLst/>
              <a:cxnLst/>
              <a:rect l="l" t="t" r="r" b="b"/>
              <a:pathLst>
                <a:path w="5228" h="4772" extrusionOk="0">
                  <a:moveTo>
                    <a:pt x="290" y="0"/>
                  </a:moveTo>
                  <a:cubicBezTo>
                    <a:pt x="135" y="0"/>
                    <a:pt x="0" y="134"/>
                    <a:pt x="10" y="302"/>
                  </a:cubicBezTo>
                  <a:lnTo>
                    <a:pt x="153" y="3675"/>
                  </a:lnTo>
                  <a:cubicBezTo>
                    <a:pt x="164" y="3839"/>
                    <a:pt x="287" y="3972"/>
                    <a:pt x="440" y="4003"/>
                  </a:cubicBezTo>
                  <a:lnTo>
                    <a:pt x="5228" y="4771"/>
                  </a:lnTo>
                  <a:lnTo>
                    <a:pt x="5064" y="999"/>
                  </a:lnTo>
                  <a:cubicBezTo>
                    <a:pt x="5064" y="866"/>
                    <a:pt x="4961" y="753"/>
                    <a:pt x="4828" y="732"/>
                  </a:cubicBezTo>
                  <a:lnTo>
                    <a:pt x="338" y="5"/>
                  </a:lnTo>
                  <a:cubicBezTo>
                    <a:pt x="322" y="2"/>
                    <a:pt x="306"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8194636" y="1642687"/>
              <a:ext cx="197788" cy="271326"/>
            </a:xfrm>
            <a:custGeom>
              <a:avLst/>
              <a:gdLst/>
              <a:ahLst/>
              <a:cxnLst/>
              <a:rect l="l" t="t" r="r" b="b"/>
              <a:pathLst>
                <a:path w="2851" h="3911" extrusionOk="0">
                  <a:moveTo>
                    <a:pt x="1212" y="1"/>
                  </a:moveTo>
                  <a:cubicBezTo>
                    <a:pt x="811" y="1"/>
                    <a:pt x="474" y="175"/>
                    <a:pt x="452" y="732"/>
                  </a:cubicBezTo>
                  <a:cubicBezTo>
                    <a:pt x="452" y="732"/>
                    <a:pt x="237" y="1634"/>
                    <a:pt x="144" y="1860"/>
                  </a:cubicBezTo>
                  <a:cubicBezTo>
                    <a:pt x="114" y="1942"/>
                    <a:pt x="1" y="2188"/>
                    <a:pt x="21" y="2260"/>
                  </a:cubicBezTo>
                  <a:cubicBezTo>
                    <a:pt x="42" y="2342"/>
                    <a:pt x="175" y="2311"/>
                    <a:pt x="226" y="2331"/>
                  </a:cubicBezTo>
                  <a:cubicBezTo>
                    <a:pt x="349" y="2372"/>
                    <a:pt x="175" y="3121"/>
                    <a:pt x="432" y="3182"/>
                  </a:cubicBezTo>
                  <a:cubicBezTo>
                    <a:pt x="599" y="3220"/>
                    <a:pt x="766" y="3241"/>
                    <a:pt x="933" y="3241"/>
                  </a:cubicBezTo>
                  <a:cubicBezTo>
                    <a:pt x="992" y="3241"/>
                    <a:pt x="1050" y="3239"/>
                    <a:pt x="1108" y="3234"/>
                  </a:cubicBezTo>
                  <a:lnTo>
                    <a:pt x="1108" y="3234"/>
                  </a:lnTo>
                  <a:cubicBezTo>
                    <a:pt x="1108" y="3254"/>
                    <a:pt x="1057" y="3654"/>
                    <a:pt x="1057" y="3654"/>
                  </a:cubicBezTo>
                  <a:lnTo>
                    <a:pt x="1108" y="3910"/>
                  </a:lnTo>
                  <a:lnTo>
                    <a:pt x="1569" y="3910"/>
                  </a:lnTo>
                  <a:lnTo>
                    <a:pt x="2195" y="3736"/>
                  </a:lnTo>
                  <a:cubicBezTo>
                    <a:pt x="2195" y="3736"/>
                    <a:pt x="2215" y="2936"/>
                    <a:pt x="2246" y="2844"/>
                  </a:cubicBezTo>
                  <a:cubicBezTo>
                    <a:pt x="2256" y="2783"/>
                    <a:pt x="2502" y="2557"/>
                    <a:pt x="2677" y="2157"/>
                  </a:cubicBezTo>
                  <a:cubicBezTo>
                    <a:pt x="2769" y="1962"/>
                    <a:pt x="2830" y="1747"/>
                    <a:pt x="2851" y="1532"/>
                  </a:cubicBezTo>
                  <a:cubicBezTo>
                    <a:pt x="2851" y="1101"/>
                    <a:pt x="2841" y="650"/>
                    <a:pt x="2554" y="435"/>
                  </a:cubicBezTo>
                  <a:cubicBezTo>
                    <a:pt x="2395" y="312"/>
                    <a:pt x="1747" y="1"/>
                    <a:pt x="1212"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8265053" y="1765273"/>
              <a:ext cx="114607" cy="147977"/>
            </a:xfrm>
            <a:custGeom>
              <a:avLst/>
              <a:gdLst/>
              <a:ahLst/>
              <a:cxnLst/>
              <a:rect l="l" t="t" r="r" b="b"/>
              <a:pathLst>
                <a:path w="1652" h="2133" extrusionOk="0">
                  <a:moveTo>
                    <a:pt x="1057" y="1"/>
                  </a:moveTo>
                  <a:cubicBezTo>
                    <a:pt x="1036" y="1"/>
                    <a:pt x="1036" y="1077"/>
                    <a:pt x="1016" y="1385"/>
                  </a:cubicBezTo>
                  <a:cubicBezTo>
                    <a:pt x="790" y="1559"/>
                    <a:pt x="534" y="1774"/>
                    <a:pt x="431" y="1774"/>
                  </a:cubicBezTo>
                  <a:cubicBezTo>
                    <a:pt x="298" y="1764"/>
                    <a:pt x="175" y="1713"/>
                    <a:pt x="73" y="1631"/>
                  </a:cubicBezTo>
                  <a:cubicBezTo>
                    <a:pt x="62" y="1723"/>
                    <a:pt x="32" y="1815"/>
                    <a:pt x="1" y="1907"/>
                  </a:cubicBezTo>
                  <a:lnTo>
                    <a:pt x="93" y="2112"/>
                  </a:lnTo>
                  <a:lnTo>
                    <a:pt x="554" y="2133"/>
                  </a:lnTo>
                  <a:lnTo>
                    <a:pt x="1180" y="1959"/>
                  </a:lnTo>
                  <a:cubicBezTo>
                    <a:pt x="1180" y="1959"/>
                    <a:pt x="1200" y="1159"/>
                    <a:pt x="1221" y="1067"/>
                  </a:cubicBezTo>
                  <a:cubicBezTo>
                    <a:pt x="1241" y="1005"/>
                    <a:pt x="1477" y="790"/>
                    <a:pt x="1651" y="380"/>
                  </a:cubicBezTo>
                  <a:lnTo>
                    <a:pt x="1631" y="124"/>
                  </a:lnTo>
                  <a:cubicBezTo>
                    <a:pt x="1631" y="124"/>
                    <a:pt x="1077" y="1"/>
                    <a:pt x="1057" y="1"/>
                  </a:cubicBezTo>
                  <a:close/>
                </a:path>
              </a:pathLst>
            </a:custGeom>
            <a:solidFill>
              <a:srgbClr val="F29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0"/>
            <p:cNvSpPr/>
            <p:nvPr/>
          </p:nvSpPr>
          <p:spPr>
            <a:xfrm>
              <a:off x="8188184" y="1621943"/>
              <a:ext cx="235181" cy="219502"/>
            </a:xfrm>
            <a:custGeom>
              <a:avLst/>
              <a:gdLst/>
              <a:ahLst/>
              <a:cxnLst/>
              <a:rect l="l" t="t" r="r" b="b"/>
              <a:pathLst>
                <a:path w="3390" h="3164" extrusionOk="0">
                  <a:moveTo>
                    <a:pt x="431" y="0"/>
                  </a:moveTo>
                  <a:cubicBezTo>
                    <a:pt x="0" y="0"/>
                    <a:pt x="83" y="677"/>
                    <a:pt x="125" y="877"/>
                  </a:cubicBezTo>
                  <a:cubicBezTo>
                    <a:pt x="145" y="990"/>
                    <a:pt x="289" y="1021"/>
                    <a:pt x="309" y="1072"/>
                  </a:cubicBezTo>
                  <a:cubicBezTo>
                    <a:pt x="319" y="1185"/>
                    <a:pt x="309" y="1298"/>
                    <a:pt x="289" y="1421"/>
                  </a:cubicBezTo>
                  <a:cubicBezTo>
                    <a:pt x="289" y="1513"/>
                    <a:pt x="442" y="1554"/>
                    <a:pt x="442" y="1554"/>
                  </a:cubicBezTo>
                  <a:cubicBezTo>
                    <a:pt x="442" y="1554"/>
                    <a:pt x="484" y="1329"/>
                    <a:pt x="494" y="1298"/>
                  </a:cubicBezTo>
                  <a:cubicBezTo>
                    <a:pt x="514" y="1205"/>
                    <a:pt x="535" y="1113"/>
                    <a:pt x="576" y="1031"/>
                  </a:cubicBezTo>
                  <a:cubicBezTo>
                    <a:pt x="607" y="1021"/>
                    <a:pt x="637" y="1011"/>
                    <a:pt x="678" y="1000"/>
                  </a:cubicBezTo>
                  <a:cubicBezTo>
                    <a:pt x="863" y="980"/>
                    <a:pt x="1058" y="970"/>
                    <a:pt x="1252" y="959"/>
                  </a:cubicBezTo>
                  <a:cubicBezTo>
                    <a:pt x="1293" y="959"/>
                    <a:pt x="1334" y="1000"/>
                    <a:pt x="1334" y="1041"/>
                  </a:cubicBezTo>
                  <a:cubicBezTo>
                    <a:pt x="1314" y="1575"/>
                    <a:pt x="1580" y="1667"/>
                    <a:pt x="1703" y="1687"/>
                  </a:cubicBezTo>
                  <a:cubicBezTo>
                    <a:pt x="1734" y="1687"/>
                    <a:pt x="1765" y="1708"/>
                    <a:pt x="1765" y="1739"/>
                  </a:cubicBezTo>
                  <a:cubicBezTo>
                    <a:pt x="1756" y="2129"/>
                    <a:pt x="1835" y="2238"/>
                    <a:pt x="1927" y="2238"/>
                  </a:cubicBezTo>
                  <a:cubicBezTo>
                    <a:pt x="2042" y="2238"/>
                    <a:pt x="2175" y="2067"/>
                    <a:pt x="2175" y="2067"/>
                  </a:cubicBezTo>
                  <a:cubicBezTo>
                    <a:pt x="2288" y="2169"/>
                    <a:pt x="2267" y="2651"/>
                    <a:pt x="2278" y="2928"/>
                  </a:cubicBezTo>
                  <a:cubicBezTo>
                    <a:pt x="2288" y="3010"/>
                    <a:pt x="2298" y="3082"/>
                    <a:pt x="2329" y="3153"/>
                  </a:cubicBezTo>
                  <a:cubicBezTo>
                    <a:pt x="2351" y="3161"/>
                    <a:pt x="2374" y="3164"/>
                    <a:pt x="2397" y="3164"/>
                  </a:cubicBezTo>
                  <a:cubicBezTo>
                    <a:pt x="2439" y="3164"/>
                    <a:pt x="2480" y="3153"/>
                    <a:pt x="2513" y="3133"/>
                  </a:cubicBezTo>
                  <a:cubicBezTo>
                    <a:pt x="2544" y="3112"/>
                    <a:pt x="2729" y="2938"/>
                    <a:pt x="2770" y="2907"/>
                  </a:cubicBezTo>
                  <a:cubicBezTo>
                    <a:pt x="2985" y="2743"/>
                    <a:pt x="3118" y="2466"/>
                    <a:pt x="3231" y="1636"/>
                  </a:cubicBezTo>
                  <a:cubicBezTo>
                    <a:pt x="3390" y="355"/>
                    <a:pt x="2158" y="166"/>
                    <a:pt x="1692" y="166"/>
                  </a:cubicBezTo>
                  <a:cubicBezTo>
                    <a:pt x="1647" y="166"/>
                    <a:pt x="1609" y="167"/>
                    <a:pt x="1580" y="170"/>
                  </a:cubicBezTo>
                  <a:cubicBezTo>
                    <a:pt x="1506" y="176"/>
                    <a:pt x="1415" y="180"/>
                    <a:pt x="1323" y="180"/>
                  </a:cubicBezTo>
                  <a:cubicBezTo>
                    <a:pt x="1109" y="180"/>
                    <a:pt x="883" y="162"/>
                    <a:pt x="812" y="119"/>
                  </a:cubicBezTo>
                  <a:cubicBezTo>
                    <a:pt x="654" y="35"/>
                    <a:pt x="529"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0"/>
            <p:cNvSpPr/>
            <p:nvPr/>
          </p:nvSpPr>
          <p:spPr>
            <a:xfrm>
              <a:off x="8330474" y="1745779"/>
              <a:ext cx="45649" cy="58691"/>
            </a:xfrm>
            <a:custGeom>
              <a:avLst/>
              <a:gdLst/>
              <a:ahLst/>
              <a:cxnLst/>
              <a:rect l="l" t="t" r="r" b="b"/>
              <a:pathLst>
                <a:path w="658" h="846" extrusionOk="0">
                  <a:moveTo>
                    <a:pt x="297" y="1"/>
                  </a:moveTo>
                  <a:cubicBezTo>
                    <a:pt x="110" y="1"/>
                    <a:pt x="83" y="251"/>
                    <a:pt x="83" y="251"/>
                  </a:cubicBezTo>
                  <a:cubicBezTo>
                    <a:pt x="32" y="446"/>
                    <a:pt x="1" y="640"/>
                    <a:pt x="1" y="845"/>
                  </a:cubicBezTo>
                  <a:cubicBezTo>
                    <a:pt x="657" y="835"/>
                    <a:pt x="657" y="56"/>
                    <a:pt x="339" y="5"/>
                  </a:cubicBezTo>
                  <a:cubicBezTo>
                    <a:pt x="324" y="2"/>
                    <a:pt x="310" y="1"/>
                    <a:pt x="297"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8271504" y="1865591"/>
              <a:ext cx="101010" cy="79712"/>
            </a:xfrm>
            <a:custGeom>
              <a:avLst/>
              <a:gdLst/>
              <a:ahLst/>
              <a:cxnLst/>
              <a:rect l="l" t="t" r="r" b="b"/>
              <a:pathLst>
                <a:path w="1456" h="1149" extrusionOk="0">
                  <a:moveTo>
                    <a:pt x="1169" y="0"/>
                  </a:moveTo>
                  <a:cubicBezTo>
                    <a:pt x="800" y="215"/>
                    <a:pt x="0" y="666"/>
                    <a:pt x="0" y="666"/>
                  </a:cubicBezTo>
                  <a:lnTo>
                    <a:pt x="195" y="1148"/>
                  </a:lnTo>
                  <a:cubicBezTo>
                    <a:pt x="195" y="1148"/>
                    <a:pt x="974" y="728"/>
                    <a:pt x="1138" y="636"/>
                  </a:cubicBezTo>
                  <a:cubicBezTo>
                    <a:pt x="1261" y="574"/>
                    <a:pt x="1364" y="492"/>
                    <a:pt x="1456" y="390"/>
                  </a:cubicBezTo>
                  <a:cubicBezTo>
                    <a:pt x="1374" y="246"/>
                    <a:pt x="1282" y="123"/>
                    <a:pt x="1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0"/>
            <p:cNvSpPr/>
            <p:nvPr/>
          </p:nvSpPr>
          <p:spPr>
            <a:xfrm>
              <a:off x="8243754" y="1867672"/>
              <a:ext cx="27819" cy="70485"/>
            </a:xfrm>
            <a:custGeom>
              <a:avLst/>
              <a:gdLst/>
              <a:ahLst/>
              <a:cxnLst/>
              <a:rect l="l" t="t" r="r" b="b"/>
              <a:pathLst>
                <a:path w="401" h="1016" extrusionOk="0">
                  <a:moveTo>
                    <a:pt x="400" y="1"/>
                  </a:moveTo>
                  <a:cubicBezTo>
                    <a:pt x="277" y="83"/>
                    <a:pt x="164" y="175"/>
                    <a:pt x="72" y="288"/>
                  </a:cubicBezTo>
                  <a:cubicBezTo>
                    <a:pt x="11" y="524"/>
                    <a:pt x="0" y="770"/>
                    <a:pt x="41" y="1016"/>
                  </a:cubicBezTo>
                  <a:cubicBezTo>
                    <a:pt x="123" y="862"/>
                    <a:pt x="257" y="729"/>
                    <a:pt x="400" y="636"/>
                  </a:cubicBezTo>
                  <a:cubicBezTo>
                    <a:pt x="349" y="442"/>
                    <a:pt x="400" y="1"/>
                    <a:pt x="4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0"/>
            <p:cNvSpPr/>
            <p:nvPr/>
          </p:nvSpPr>
          <p:spPr>
            <a:xfrm>
              <a:off x="8647730" y="2054015"/>
              <a:ext cx="120227" cy="161505"/>
            </a:xfrm>
            <a:custGeom>
              <a:avLst/>
              <a:gdLst/>
              <a:ahLst/>
              <a:cxnLst/>
              <a:rect l="l" t="t" r="r" b="b"/>
              <a:pathLst>
                <a:path w="1733" h="2328" extrusionOk="0">
                  <a:moveTo>
                    <a:pt x="882" y="1"/>
                  </a:moveTo>
                  <a:lnTo>
                    <a:pt x="646" y="913"/>
                  </a:lnTo>
                  <a:lnTo>
                    <a:pt x="0" y="1149"/>
                  </a:lnTo>
                  <a:lnTo>
                    <a:pt x="625" y="1385"/>
                  </a:lnTo>
                  <a:lnTo>
                    <a:pt x="861" y="2328"/>
                  </a:lnTo>
                  <a:lnTo>
                    <a:pt x="1097" y="1405"/>
                  </a:lnTo>
                  <a:lnTo>
                    <a:pt x="1733" y="1169"/>
                  </a:lnTo>
                  <a:lnTo>
                    <a:pt x="1118" y="934"/>
                  </a:lnTo>
                  <a:lnTo>
                    <a:pt x="882"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0"/>
            <p:cNvSpPr/>
            <p:nvPr/>
          </p:nvSpPr>
          <p:spPr>
            <a:xfrm>
              <a:off x="7831939" y="1226918"/>
              <a:ext cx="120990" cy="160811"/>
            </a:xfrm>
            <a:custGeom>
              <a:avLst/>
              <a:gdLst/>
              <a:ahLst/>
              <a:cxnLst/>
              <a:rect l="l" t="t" r="r" b="b"/>
              <a:pathLst>
                <a:path w="1744" h="2318" extrusionOk="0">
                  <a:moveTo>
                    <a:pt x="882" y="0"/>
                  </a:moveTo>
                  <a:lnTo>
                    <a:pt x="647" y="913"/>
                  </a:lnTo>
                  <a:lnTo>
                    <a:pt x="1" y="1148"/>
                  </a:lnTo>
                  <a:lnTo>
                    <a:pt x="626" y="1384"/>
                  </a:lnTo>
                  <a:lnTo>
                    <a:pt x="862" y="2317"/>
                  </a:lnTo>
                  <a:lnTo>
                    <a:pt x="1098" y="1405"/>
                  </a:lnTo>
                  <a:lnTo>
                    <a:pt x="1743"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5349113" y="1439554"/>
              <a:ext cx="120296" cy="161505"/>
            </a:xfrm>
            <a:custGeom>
              <a:avLst/>
              <a:gdLst/>
              <a:ahLst/>
              <a:cxnLst/>
              <a:rect l="l" t="t" r="r" b="b"/>
              <a:pathLst>
                <a:path w="1734" h="2328" extrusionOk="0">
                  <a:moveTo>
                    <a:pt x="872" y="0"/>
                  </a:moveTo>
                  <a:lnTo>
                    <a:pt x="636" y="913"/>
                  </a:lnTo>
                  <a:lnTo>
                    <a:pt x="1" y="1159"/>
                  </a:lnTo>
                  <a:lnTo>
                    <a:pt x="616" y="1395"/>
                  </a:lnTo>
                  <a:lnTo>
                    <a:pt x="862" y="2328"/>
                  </a:lnTo>
                  <a:lnTo>
                    <a:pt x="1098" y="1405"/>
                  </a:lnTo>
                  <a:lnTo>
                    <a:pt x="1733" y="1169"/>
                  </a:lnTo>
                  <a:lnTo>
                    <a:pt x="1118" y="933"/>
                  </a:lnTo>
                  <a:lnTo>
                    <a:pt x="87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7100137" y="753975"/>
              <a:ext cx="120990" cy="160742"/>
            </a:xfrm>
            <a:custGeom>
              <a:avLst/>
              <a:gdLst/>
              <a:ahLst/>
              <a:cxnLst/>
              <a:rect l="l" t="t" r="r" b="b"/>
              <a:pathLst>
                <a:path w="1744" h="2317" extrusionOk="0">
                  <a:moveTo>
                    <a:pt x="882" y="0"/>
                  </a:moveTo>
                  <a:lnTo>
                    <a:pt x="647" y="913"/>
                  </a:lnTo>
                  <a:lnTo>
                    <a:pt x="1" y="1148"/>
                  </a:lnTo>
                  <a:lnTo>
                    <a:pt x="626" y="1384"/>
                  </a:lnTo>
                  <a:lnTo>
                    <a:pt x="862" y="2317"/>
                  </a:lnTo>
                  <a:lnTo>
                    <a:pt x="1098" y="1405"/>
                  </a:lnTo>
                  <a:lnTo>
                    <a:pt x="1744"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0"/>
            <p:cNvSpPr/>
            <p:nvPr/>
          </p:nvSpPr>
          <p:spPr>
            <a:xfrm>
              <a:off x="7578023" y="753983"/>
              <a:ext cx="249750" cy="387667"/>
            </a:xfrm>
            <a:custGeom>
              <a:avLst/>
              <a:gdLst/>
              <a:ahLst/>
              <a:cxnLst/>
              <a:rect l="l" t="t" r="r" b="b"/>
              <a:pathLst>
                <a:path w="3600" h="5588" extrusionOk="0">
                  <a:moveTo>
                    <a:pt x="1559" y="0"/>
                  </a:moveTo>
                  <a:cubicBezTo>
                    <a:pt x="1467" y="0"/>
                    <a:pt x="1385" y="72"/>
                    <a:pt x="1385" y="164"/>
                  </a:cubicBezTo>
                  <a:lnTo>
                    <a:pt x="1385" y="584"/>
                  </a:lnTo>
                  <a:cubicBezTo>
                    <a:pt x="1211" y="615"/>
                    <a:pt x="1047" y="666"/>
                    <a:pt x="883" y="748"/>
                  </a:cubicBezTo>
                  <a:cubicBezTo>
                    <a:pt x="739" y="810"/>
                    <a:pt x="606" y="902"/>
                    <a:pt x="493" y="1015"/>
                  </a:cubicBezTo>
                  <a:cubicBezTo>
                    <a:pt x="380" y="1128"/>
                    <a:pt x="298" y="1251"/>
                    <a:pt x="237" y="1384"/>
                  </a:cubicBezTo>
                  <a:cubicBezTo>
                    <a:pt x="165" y="1528"/>
                    <a:pt x="134" y="1681"/>
                    <a:pt x="134" y="1835"/>
                  </a:cubicBezTo>
                  <a:cubicBezTo>
                    <a:pt x="134" y="1999"/>
                    <a:pt x="155" y="2163"/>
                    <a:pt x="216" y="2317"/>
                  </a:cubicBezTo>
                  <a:cubicBezTo>
                    <a:pt x="257" y="2450"/>
                    <a:pt x="339" y="2563"/>
                    <a:pt x="431" y="2665"/>
                  </a:cubicBezTo>
                  <a:cubicBezTo>
                    <a:pt x="544" y="2768"/>
                    <a:pt x="678" y="2850"/>
                    <a:pt x="821" y="2922"/>
                  </a:cubicBezTo>
                  <a:cubicBezTo>
                    <a:pt x="995" y="2993"/>
                    <a:pt x="1180" y="3055"/>
                    <a:pt x="1364" y="3096"/>
                  </a:cubicBezTo>
                  <a:cubicBezTo>
                    <a:pt x="1590" y="3147"/>
                    <a:pt x="1795" y="3199"/>
                    <a:pt x="1969" y="3240"/>
                  </a:cubicBezTo>
                  <a:cubicBezTo>
                    <a:pt x="2113" y="3270"/>
                    <a:pt x="2256" y="3301"/>
                    <a:pt x="2400" y="3352"/>
                  </a:cubicBezTo>
                  <a:cubicBezTo>
                    <a:pt x="2502" y="3383"/>
                    <a:pt x="2595" y="3434"/>
                    <a:pt x="2666" y="3506"/>
                  </a:cubicBezTo>
                  <a:cubicBezTo>
                    <a:pt x="2728" y="3568"/>
                    <a:pt x="2759" y="3639"/>
                    <a:pt x="2759" y="3732"/>
                  </a:cubicBezTo>
                  <a:cubicBezTo>
                    <a:pt x="2759" y="3814"/>
                    <a:pt x="2728" y="3896"/>
                    <a:pt x="2677" y="3967"/>
                  </a:cubicBezTo>
                  <a:cubicBezTo>
                    <a:pt x="2615" y="4029"/>
                    <a:pt x="2543" y="4090"/>
                    <a:pt x="2461" y="4131"/>
                  </a:cubicBezTo>
                  <a:cubicBezTo>
                    <a:pt x="2369" y="4172"/>
                    <a:pt x="2266" y="4203"/>
                    <a:pt x="2154" y="4224"/>
                  </a:cubicBezTo>
                  <a:cubicBezTo>
                    <a:pt x="2041" y="4244"/>
                    <a:pt x="1918" y="4254"/>
                    <a:pt x="1795" y="4254"/>
                  </a:cubicBezTo>
                  <a:cubicBezTo>
                    <a:pt x="1662" y="4254"/>
                    <a:pt x="1528" y="4234"/>
                    <a:pt x="1405" y="4213"/>
                  </a:cubicBezTo>
                  <a:cubicBezTo>
                    <a:pt x="1313" y="4183"/>
                    <a:pt x="1221" y="4152"/>
                    <a:pt x="1139" y="4111"/>
                  </a:cubicBezTo>
                  <a:cubicBezTo>
                    <a:pt x="1077" y="4070"/>
                    <a:pt x="1016" y="4019"/>
                    <a:pt x="975" y="3967"/>
                  </a:cubicBezTo>
                  <a:cubicBezTo>
                    <a:pt x="934" y="3916"/>
                    <a:pt x="893" y="3855"/>
                    <a:pt x="862" y="3803"/>
                  </a:cubicBezTo>
                  <a:cubicBezTo>
                    <a:pt x="842" y="3752"/>
                    <a:pt x="811" y="3721"/>
                    <a:pt x="770" y="3691"/>
                  </a:cubicBezTo>
                  <a:cubicBezTo>
                    <a:pt x="719" y="3660"/>
                    <a:pt x="667" y="3650"/>
                    <a:pt x="616" y="3650"/>
                  </a:cubicBezTo>
                  <a:lnTo>
                    <a:pt x="175" y="3650"/>
                  </a:lnTo>
                  <a:cubicBezTo>
                    <a:pt x="134" y="3650"/>
                    <a:pt x="83" y="3670"/>
                    <a:pt x="52" y="3701"/>
                  </a:cubicBezTo>
                  <a:cubicBezTo>
                    <a:pt x="21" y="3732"/>
                    <a:pt x="1" y="3773"/>
                    <a:pt x="11" y="3824"/>
                  </a:cubicBezTo>
                  <a:cubicBezTo>
                    <a:pt x="11" y="3967"/>
                    <a:pt x="62" y="4121"/>
                    <a:pt x="134" y="4254"/>
                  </a:cubicBezTo>
                  <a:cubicBezTo>
                    <a:pt x="216" y="4388"/>
                    <a:pt x="308" y="4500"/>
                    <a:pt x="431" y="4593"/>
                  </a:cubicBezTo>
                  <a:cubicBezTo>
                    <a:pt x="565" y="4705"/>
                    <a:pt x="708" y="4787"/>
                    <a:pt x="862" y="4849"/>
                  </a:cubicBezTo>
                  <a:cubicBezTo>
                    <a:pt x="1026" y="4921"/>
                    <a:pt x="1200" y="4972"/>
                    <a:pt x="1385" y="5003"/>
                  </a:cubicBezTo>
                  <a:lnTo>
                    <a:pt x="1385" y="5423"/>
                  </a:lnTo>
                  <a:cubicBezTo>
                    <a:pt x="1385" y="5464"/>
                    <a:pt x="1405" y="5505"/>
                    <a:pt x="1436" y="5536"/>
                  </a:cubicBezTo>
                  <a:cubicBezTo>
                    <a:pt x="1467" y="5567"/>
                    <a:pt x="1508" y="5587"/>
                    <a:pt x="1549" y="5587"/>
                  </a:cubicBezTo>
                  <a:lnTo>
                    <a:pt x="2061" y="5587"/>
                  </a:lnTo>
                  <a:cubicBezTo>
                    <a:pt x="2143" y="5587"/>
                    <a:pt x="2225" y="5515"/>
                    <a:pt x="2225" y="5423"/>
                  </a:cubicBezTo>
                  <a:lnTo>
                    <a:pt x="2225" y="5003"/>
                  </a:lnTo>
                  <a:cubicBezTo>
                    <a:pt x="2420" y="4972"/>
                    <a:pt x="2615" y="4921"/>
                    <a:pt x="2800" y="4849"/>
                  </a:cubicBezTo>
                  <a:cubicBezTo>
                    <a:pt x="2964" y="4777"/>
                    <a:pt x="3107" y="4685"/>
                    <a:pt x="3230" y="4562"/>
                  </a:cubicBezTo>
                  <a:cubicBezTo>
                    <a:pt x="3353" y="4459"/>
                    <a:pt x="3445" y="4326"/>
                    <a:pt x="3507" y="4183"/>
                  </a:cubicBezTo>
                  <a:cubicBezTo>
                    <a:pt x="3568" y="4039"/>
                    <a:pt x="3599" y="3885"/>
                    <a:pt x="3599" y="3721"/>
                  </a:cubicBezTo>
                  <a:cubicBezTo>
                    <a:pt x="3599" y="3568"/>
                    <a:pt x="3579" y="3414"/>
                    <a:pt x="3527" y="3270"/>
                  </a:cubicBezTo>
                  <a:cubicBezTo>
                    <a:pt x="3476" y="3137"/>
                    <a:pt x="3394" y="3014"/>
                    <a:pt x="3292" y="2922"/>
                  </a:cubicBezTo>
                  <a:cubicBezTo>
                    <a:pt x="3169" y="2809"/>
                    <a:pt x="3025" y="2727"/>
                    <a:pt x="2871" y="2665"/>
                  </a:cubicBezTo>
                  <a:cubicBezTo>
                    <a:pt x="2666" y="2583"/>
                    <a:pt x="2451" y="2522"/>
                    <a:pt x="2236" y="2471"/>
                  </a:cubicBezTo>
                  <a:cubicBezTo>
                    <a:pt x="2010" y="2430"/>
                    <a:pt x="1815" y="2378"/>
                    <a:pt x="1651" y="2348"/>
                  </a:cubicBezTo>
                  <a:cubicBezTo>
                    <a:pt x="1518" y="2317"/>
                    <a:pt x="1385" y="2276"/>
                    <a:pt x="1262" y="2214"/>
                  </a:cubicBezTo>
                  <a:cubicBezTo>
                    <a:pt x="1180" y="2184"/>
                    <a:pt x="1098" y="2132"/>
                    <a:pt x="1047" y="2061"/>
                  </a:cubicBezTo>
                  <a:cubicBezTo>
                    <a:pt x="954" y="1927"/>
                    <a:pt x="954" y="1753"/>
                    <a:pt x="1036" y="1620"/>
                  </a:cubicBezTo>
                  <a:cubicBezTo>
                    <a:pt x="1077" y="1558"/>
                    <a:pt x="1139" y="1497"/>
                    <a:pt x="1211" y="1466"/>
                  </a:cubicBezTo>
                  <a:cubicBezTo>
                    <a:pt x="1293" y="1415"/>
                    <a:pt x="1375" y="1384"/>
                    <a:pt x="1467" y="1363"/>
                  </a:cubicBezTo>
                  <a:cubicBezTo>
                    <a:pt x="1544" y="1340"/>
                    <a:pt x="1621" y="1329"/>
                    <a:pt x="1698" y="1329"/>
                  </a:cubicBezTo>
                  <a:cubicBezTo>
                    <a:pt x="1723" y="1329"/>
                    <a:pt x="1749" y="1330"/>
                    <a:pt x="1774" y="1333"/>
                  </a:cubicBezTo>
                  <a:cubicBezTo>
                    <a:pt x="1807" y="1329"/>
                    <a:pt x="1840" y="1328"/>
                    <a:pt x="1873" y="1328"/>
                  </a:cubicBezTo>
                  <a:cubicBezTo>
                    <a:pt x="2034" y="1328"/>
                    <a:pt x="2193" y="1369"/>
                    <a:pt x="2338" y="1446"/>
                  </a:cubicBezTo>
                  <a:cubicBezTo>
                    <a:pt x="2451" y="1507"/>
                    <a:pt x="2543" y="1599"/>
                    <a:pt x="2615" y="1712"/>
                  </a:cubicBezTo>
                  <a:cubicBezTo>
                    <a:pt x="2646" y="1753"/>
                    <a:pt x="2677" y="1794"/>
                    <a:pt x="2718" y="1825"/>
                  </a:cubicBezTo>
                  <a:cubicBezTo>
                    <a:pt x="2759" y="1856"/>
                    <a:pt x="2820" y="1866"/>
                    <a:pt x="2871" y="1866"/>
                  </a:cubicBezTo>
                  <a:lnTo>
                    <a:pt x="3312" y="1866"/>
                  </a:lnTo>
                  <a:cubicBezTo>
                    <a:pt x="3353" y="1866"/>
                    <a:pt x="3394" y="1845"/>
                    <a:pt x="3425" y="1815"/>
                  </a:cubicBezTo>
                  <a:cubicBezTo>
                    <a:pt x="3466" y="1784"/>
                    <a:pt x="3476" y="1743"/>
                    <a:pt x="3476" y="1692"/>
                  </a:cubicBezTo>
                  <a:cubicBezTo>
                    <a:pt x="3466" y="1579"/>
                    <a:pt x="3435" y="1476"/>
                    <a:pt x="3384" y="1374"/>
                  </a:cubicBezTo>
                  <a:cubicBezTo>
                    <a:pt x="3322" y="1251"/>
                    <a:pt x="3240" y="1138"/>
                    <a:pt x="3148" y="1046"/>
                  </a:cubicBezTo>
                  <a:cubicBezTo>
                    <a:pt x="3035" y="933"/>
                    <a:pt x="2902" y="841"/>
                    <a:pt x="2759" y="769"/>
                  </a:cubicBezTo>
                  <a:cubicBezTo>
                    <a:pt x="2595" y="687"/>
                    <a:pt x="2410" y="625"/>
                    <a:pt x="2225" y="595"/>
                  </a:cubicBezTo>
                  <a:lnTo>
                    <a:pt x="2225" y="164"/>
                  </a:lnTo>
                  <a:cubicBezTo>
                    <a:pt x="2225" y="123"/>
                    <a:pt x="2205" y="72"/>
                    <a:pt x="2174" y="51"/>
                  </a:cubicBezTo>
                  <a:cubicBezTo>
                    <a:pt x="2143" y="10"/>
                    <a:pt x="2102" y="0"/>
                    <a:pt x="2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p:cNvSpPr/>
            <p:nvPr/>
          </p:nvSpPr>
          <p:spPr>
            <a:xfrm>
              <a:off x="5871861" y="1221923"/>
              <a:ext cx="139444" cy="218392"/>
            </a:xfrm>
            <a:custGeom>
              <a:avLst/>
              <a:gdLst/>
              <a:ahLst/>
              <a:cxnLst/>
              <a:rect l="l" t="t" r="r" b="b"/>
              <a:pathLst>
                <a:path w="2010" h="3148" extrusionOk="0">
                  <a:moveTo>
                    <a:pt x="862" y="1"/>
                  </a:moveTo>
                  <a:cubicBezTo>
                    <a:pt x="841" y="1"/>
                    <a:pt x="821" y="11"/>
                    <a:pt x="800" y="31"/>
                  </a:cubicBezTo>
                  <a:cubicBezTo>
                    <a:pt x="780" y="52"/>
                    <a:pt x="769" y="72"/>
                    <a:pt x="769" y="93"/>
                  </a:cubicBezTo>
                  <a:lnTo>
                    <a:pt x="769" y="339"/>
                  </a:lnTo>
                  <a:cubicBezTo>
                    <a:pt x="677" y="349"/>
                    <a:pt x="575" y="380"/>
                    <a:pt x="493" y="421"/>
                  </a:cubicBezTo>
                  <a:cubicBezTo>
                    <a:pt x="411" y="462"/>
                    <a:pt x="329" y="513"/>
                    <a:pt x="267" y="575"/>
                  </a:cubicBezTo>
                  <a:cubicBezTo>
                    <a:pt x="206" y="636"/>
                    <a:pt x="154" y="708"/>
                    <a:pt x="124" y="780"/>
                  </a:cubicBezTo>
                  <a:cubicBezTo>
                    <a:pt x="83" y="862"/>
                    <a:pt x="72" y="954"/>
                    <a:pt x="72" y="1036"/>
                  </a:cubicBezTo>
                  <a:cubicBezTo>
                    <a:pt x="72" y="1128"/>
                    <a:pt x="83" y="1220"/>
                    <a:pt x="113" y="1313"/>
                  </a:cubicBezTo>
                  <a:cubicBezTo>
                    <a:pt x="144" y="1384"/>
                    <a:pt x="185" y="1456"/>
                    <a:pt x="236" y="1507"/>
                  </a:cubicBezTo>
                  <a:cubicBezTo>
                    <a:pt x="298" y="1569"/>
                    <a:pt x="380" y="1610"/>
                    <a:pt x="452" y="1651"/>
                  </a:cubicBezTo>
                  <a:cubicBezTo>
                    <a:pt x="554" y="1692"/>
                    <a:pt x="657" y="1723"/>
                    <a:pt x="759" y="1743"/>
                  </a:cubicBezTo>
                  <a:cubicBezTo>
                    <a:pt x="892" y="1774"/>
                    <a:pt x="1005" y="1805"/>
                    <a:pt x="1097" y="1825"/>
                  </a:cubicBezTo>
                  <a:cubicBezTo>
                    <a:pt x="1180" y="1846"/>
                    <a:pt x="1262" y="1866"/>
                    <a:pt x="1344" y="1897"/>
                  </a:cubicBezTo>
                  <a:cubicBezTo>
                    <a:pt x="1405" y="1907"/>
                    <a:pt x="1446" y="1938"/>
                    <a:pt x="1497" y="1979"/>
                  </a:cubicBezTo>
                  <a:cubicBezTo>
                    <a:pt x="1528" y="2010"/>
                    <a:pt x="1549" y="2061"/>
                    <a:pt x="1538" y="2102"/>
                  </a:cubicBezTo>
                  <a:cubicBezTo>
                    <a:pt x="1538" y="2153"/>
                    <a:pt x="1528" y="2194"/>
                    <a:pt x="1497" y="2235"/>
                  </a:cubicBezTo>
                  <a:cubicBezTo>
                    <a:pt x="1467" y="2276"/>
                    <a:pt x="1426" y="2307"/>
                    <a:pt x="1374" y="2328"/>
                  </a:cubicBezTo>
                  <a:cubicBezTo>
                    <a:pt x="1323" y="2348"/>
                    <a:pt x="1272" y="2369"/>
                    <a:pt x="1210" y="2379"/>
                  </a:cubicBezTo>
                  <a:cubicBezTo>
                    <a:pt x="1138" y="2389"/>
                    <a:pt x="1077" y="2389"/>
                    <a:pt x="1005" y="2389"/>
                  </a:cubicBezTo>
                  <a:cubicBezTo>
                    <a:pt x="986" y="2392"/>
                    <a:pt x="966" y="2393"/>
                    <a:pt x="946" y="2393"/>
                  </a:cubicBezTo>
                  <a:cubicBezTo>
                    <a:pt x="890" y="2393"/>
                    <a:pt x="832" y="2384"/>
                    <a:pt x="780" y="2369"/>
                  </a:cubicBezTo>
                  <a:cubicBezTo>
                    <a:pt x="728" y="2358"/>
                    <a:pt x="677" y="2338"/>
                    <a:pt x="636" y="2317"/>
                  </a:cubicBezTo>
                  <a:cubicBezTo>
                    <a:pt x="595" y="2297"/>
                    <a:pt x="564" y="2266"/>
                    <a:pt x="544" y="2235"/>
                  </a:cubicBezTo>
                  <a:cubicBezTo>
                    <a:pt x="523" y="2205"/>
                    <a:pt x="503" y="2174"/>
                    <a:pt x="482" y="2143"/>
                  </a:cubicBezTo>
                  <a:cubicBezTo>
                    <a:pt x="472" y="2112"/>
                    <a:pt x="452" y="2092"/>
                    <a:pt x="431" y="2082"/>
                  </a:cubicBezTo>
                  <a:cubicBezTo>
                    <a:pt x="400" y="2061"/>
                    <a:pt x="370" y="2061"/>
                    <a:pt x="339" y="2061"/>
                  </a:cubicBezTo>
                  <a:lnTo>
                    <a:pt x="93" y="2061"/>
                  </a:lnTo>
                  <a:cubicBezTo>
                    <a:pt x="72" y="2061"/>
                    <a:pt x="42" y="2071"/>
                    <a:pt x="31" y="2082"/>
                  </a:cubicBezTo>
                  <a:cubicBezTo>
                    <a:pt x="11" y="2102"/>
                    <a:pt x="1" y="2123"/>
                    <a:pt x="1" y="2153"/>
                  </a:cubicBezTo>
                  <a:cubicBezTo>
                    <a:pt x="1" y="2235"/>
                    <a:pt x="31" y="2317"/>
                    <a:pt x="72" y="2399"/>
                  </a:cubicBezTo>
                  <a:cubicBezTo>
                    <a:pt x="113" y="2471"/>
                    <a:pt x="165" y="2533"/>
                    <a:pt x="236" y="2594"/>
                  </a:cubicBezTo>
                  <a:cubicBezTo>
                    <a:pt x="308" y="2645"/>
                    <a:pt x="390" y="2697"/>
                    <a:pt x="482" y="2727"/>
                  </a:cubicBezTo>
                  <a:cubicBezTo>
                    <a:pt x="575" y="2768"/>
                    <a:pt x="667" y="2799"/>
                    <a:pt x="769" y="2809"/>
                  </a:cubicBezTo>
                  <a:lnTo>
                    <a:pt x="769" y="3055"/>
                  </a:lnTo>
                  <a:cubicBezTo>
                    <a:pt x="769" y="3076"/>
                    <a:pt x="780" y="3096"/>
                    <a:pt x="800" y="3117"/>
                  </a:cubicBezTo>
                  <a:cubicBezTo>
                    <a:pt x="821" y="3137"/>
                    <a:pt x="841" y="3148"/>
                    <a:pt x="862" y="3148"/>
                  </a:cubicBezTo>
                  <a:lnTo>
                    <a:pt x="1149" y="3148"/>
                  </a:lnTo>
                  <a:cubicBezTo>
                    <a:pt x="1169" y="3148"/>
                    <a:pt x="1200" y="3137"/>
                    <a:pt x="1210" y="3117"/>
                  </a:cubicBezTo>
                  <a:cubicBezTo>
                    <a:pt x="1231" y="3096"/>
                    <a:pt x="1241" y="3076"/>
                    <a:pt x="1241" y="3055"/>
                  </a:cubicBezTo>
                  <a:lnTo>
                    <a:pt x="1241" y="2820"/>
                  </a:lnTo>
                  <a:cubicBezTo>
                    <a:pt x="1354" y="2799"/>
                    <a:pt x="1467" y="2768"/>
                    <a:pt x="1569" y="2727"/>
                  </a:cubicBezTo>
                  <a:cubicBezTo>
                    <a:pt x="1651" y="2686"/>
                    <a:pt x="1733" y="2635"/>
                    <a:pt x="1805" y="2574"/>
                  </a:cubicBezTo>
                  <a:cubicBezTo>
                    <a:pt x="1877" y="2512"/>
                    <a:pt x="1928" y="2440"/>
                    <a:pt x="1959" y="2358"/>
                  </a:cubicBezTo>
                  <a:cubicBezTo>
                    <a:pt x="2000" y="2276"/>
                    <a:pt x="2010" y="2194"/>
                    <a:pt x="2010" y="2102"/>
                  </a:cubicBezTo>
                  <a:cubicBezTo>
                    <a:pt x="2010" y="2020"/>
                    <a:pt x="2000" y="1928"/>
                    <a:pt x="1969" y="1846"/>
                  </a:cubicBezTo>
                  <a:cubicBezTo>
                    <a:pt x="1948" y="1774"/>
                    <a:pt x="1907" y="1702"/>
                    <a:pt x="1846" y="1651"/>
                  </a:cubicBezTo>
                  <a:cubicBezTo>
                    <a:pt x="1774" y="1589"/>
                    <a:pt x="1692" y="1538"/>
                    <a:pt x="1610" y="1507"/>
                  </a:cubicBezTo>
                  <a:cubicBezTo>
                    <a:pt x="1497" y="1456"/>
                    <a:pt x="1374" y="1425"/>
                    <a:pt x="1251" y="1395"/>
                  </a:cubicBezTo>
                  <a:lnTo>
                    <a:pt x="923" y="1323"/>
                  </a:lnTo>
                  <a:cubicBezTo>
                    <a:pt x="851" y="1302"/>
                    <a:pt x="780" y="1282"/>
                    <a:pt x="708" y="1251"/>
                  </a:cubicBezTo>
                  <a:cubicBezTo>
                    <a:pt x="657" y="1241"/>
                    <a:pt x="616" y="1210"/>
                    <a:pt x="585" y="1169"/>
                  </a:cubicBezTo>
                  <a:cubicBezTo>
                    <a:pt x="534" y="1087"/>
                    <a:pt x="534" y="995"/>
                    <a:pt x="585" y="923"/>
                  </a:cubicBezTo>
                  <a:cubicBezTo>
                    <a:pt x="605" y="882"/>
                    <a:pt x="636" y="851"/>
                    <a:pt x="677" y="831"/>
                  </a:cubicBezTo>
                  <a:cubicBezTo>
                    <a:pt x="718" y="800"/>
                    <a:pt x="769" y="780"/>
                    <a:pt x="821" y="769"/>
                  </a:cubicBezTo>
                  <a:cubicBezTo>
                    <a:pt x="857" y="762"/>
                    <a:pt x="898" y="755"/>
                    <a:pt x="941" y="755"/>
                  </a:cubicBezTo>
                  <a:cubicBezTo>
                    <a:pt x="959" y="755"/>
                    <a:pt x="977" y="756"/>
                    <a:pt x="995" y="759"/>
                  </a:cubicBezTo>
                  <a:cubicBezTo>
                    <a:pt x="1012" y="757"/>
                    <a:pt x="1029" y="757"/>
                    <a:pt x="1047" y="757"/>
                  </a:cubicBezTo>
                  <a:cubicBezTo>
                    <a:pt x="1135" y="757"/>
                    <a:pt x="1227" y="778"/>
                    <a:pt x="1313" y="821"/>
                  </a:cubicBezTo>
                  <a:cubicBezTo>
                    <a:pt x="1374" y="851"/>
                    <a:pt x="1426" y="913"/>
                    <a:pt x="1467" y="974"/>
                  </a:cubicBezTo>
                  <a:cubicBezTo>
                    <a:pt x="1477" y="995"/>
                    <a:pt x="1497" y="1015"/>
                    <a:pt x="1518" y="1036"/>
                  </a:cubicBezTo>
                  <a:cubicBezTo>
                    <a:pt x="1549" y="1046"/>
                    <a:pt x="1579" y="1056"/>
                    <a:pt x="1610" y="1056"/>
                  </a:cubicBezTo>
                  <a:lnTo>
                    <a:pt x="1856" y="1056"/>
                  </a:lnTo>
                  <a:cubicBezTo>
                    <a:pt x="1877" y="1056"/>
                    <a:pt x="1897" y="1046"/>
                    <a:pt x="1918" y="1026"/>
                  </a:cubicBezTo>
                  <a:cubicBezTo>
                    <a:pt x="1938" y="1015"/>
                    <a:pt x="1948" y="985"/>
                    <a:pt x="1948" y="964"/>
                  </a:cubicBezTo>
                  <a:cubicBezTo>
                    <a:pt x="1938" y="903"/>
                    <a:pt x="1918" y="841"/>
                    <a:pt x="1897" y="780"/>
                  </a:cubicBezTo>
                  <a:cubicBezTo>
                    <a:pt x="1866" y="718"/>
                    <a:pt x="1815" y="646"/>
                    <a:pt x="1764" y="595"/>
                  </a:cubicBezTo>
                  <a:cubicBezTo>
                    <a:pt x="1702" y="534"/>
                    <a:pt x="1631" y="482"/>
                    <a:pt x="1549" y="441"/>
                  </a:cubicBezTo>
                  <a:cubicBezTo>
                    <a:pt x="1456" y="390"/>
                    <a:pt x="1354" y="359"/>
                    <a:pt x="1251" y="339"/>
                  </a:cubicBezTo>
                  <a:lnTo>
                    <a:pt x="1241" y="93"/>
                  </a:lnTo>
                  <a:cubicBezTo>
                    <a:pt x="1241" y="72"/>
                    <a:pt x="1231" y="52"/>
                    <a:pt x="1210" y="31"/>
                  </a:cubicBezTo>
                  <a:cubicBezTo>
                    <a:pt x="1200" y="11"/>
                    <a:pt x="1169" y="1"/>
                    <a:pt x="1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7265137" y="1081784"/>
              <a:ext cx="397588" cy="855671"/>
            </a:xfrm>
            <a:custGeom>
              <a:avLst/>
              <a:gdLst/>
              <a:ahLst/>
              <a:cxnLst/>
              <a:rect l="l" t="t" r="r" b="b"/>
              <a:pathLst>
                <a:path w="5731" h="12334" extrusionOk="0">
                  <a:moveTo>
                    <a:pt x="5731" y="3804"/>
                  </a:moveTo>
                  <a:lnTo>
                    <a:pt x="4296" y="1908"/>
                  </a:lnTo>
                  <a:lnTo>
                    <a:pt x="2860" y="1"/>
                  </a:lnTo>
                  <a:lnTo>
                    <a:pt x="1425" y="1908"/>
                  </a:lnTo>
                  <a:lnTo>
                    <a:pt x="0" y="3804"/>
                  </a:lnTo>
                  <a:lnTo>
                    <a:pt x="1364" y="3804"/>
                  </a:lnTo>
                  <a:lnTo>
                    <a:pt x="1364" y="12333"/>
                  </a:lnTo>
                  <a:lnTo>
                    <a:pt x="4367" y="12333"/>
                  </a:lnTo>
                  <a:lnTo>
                    <a:pt x="4367" y="38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7016217" y="1573935"/>
              <a:ext cx="288808" cy="621669"/>
            </a:xfrm>
            <a:custGeom>
              <a:avLst/>
              <a:gdLst/>
              <a:ahLst/>
              <a:cxnLst/>
              <a:rect l="l" t="t" r="r" b="b"/>
              <a:pathLst>
                <a:path w="4163" h="8961" extrusionOk="0">
                  <a:moveTo>
                    <a:pt x="4162" y="6203"/>
                  </a:moveTo>
                  <a:lnTo>
                    <a:pt x="3127" y="7577"/>
                  </a:lnTo>
                  <a:lnTo>
                    <a:pt x="2081" y="8961"/>
                  </a:lnTo>
                  <a:lnTo>
                    <a:pt x="1046" y="7577"/>
                  </a:lnTo>
                  <a:lnTo>
                    <a:pt x="0" y="6203"/>
                  </a:lnTo>
                  <a:lnTo>
                    <a:pt x="984" y="6203"/>
                  </a:lnTo>
                  <a:lnTo>
                    <a:pt x="984" y="1"/>
                  </a:lnTo>
                  <a:lnTo>
                    <a:pt x="3178" y="1"/>
                  </a:lnTo>
                  <a:lnTo>
                    <a:pt x="3178" y="620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0"/>
            <p:cNvSpPr/>
            <p:nvPr/>
          </p:nvSpPr>
          <p:spPr>
            <a:xfrm>
              <a:off x="5861940" y="2106117"/>
              <a:ext cx="113844" cy="128621"/>
            </a:xfrm>
            <a:custGeom>
              <a:avLst/>
              <a:gdLst/>
              <a:ahLst/>
              <a:cxnLst/>
              <a:rect l="l" t="t" r="r" b="b"/>
              <a:pathLst>
                <a:path w="1641" h="1854" extrusionOk="0">
                  <a:moveTo>
                    <a:pt x="1349" y="1"/>
                  </a:moveTo>
                  <a:cubicBezTo>
                    <a:pt x="1171" y="1"/>
                    <a:pt x="993" y="46"/>
                    <a:pt x="830" y="131"/>
                  </a:cubicBezTo>
                  <a:cubicBezTo>
                    <a:pt x="769" y="162"/>
                    <a:pt x="718" y="213"/>
                    <a:pt x="677" y="265"/>
                  </a:cubicBezTo>
                  <a:cubicBezTo>
                    <a:pt x="656" y="295"/>
                    <a:pt x="636" y="336"/>
                    <a:pt x="625" y="377"/>
                  </a:cubicBezTo>
                  <a:cubicBezTo>
                    <a:pt x="595" y="429"/>
                    <a:pt x="554" y="480"/>
                    <a:pt x="523" y="521"/>
                  </a:cubicBezTo>
                  <a:cubicBezTo>
                    <a:pt x="318" y="808"/>
                    <a:pt x="144" y="1115"/>
                    <a:pt x="0" y="1444"/>
                  </a:cubicBezTo>
                  <a:lnTo>
                    <a:pt x="103" y="1854"/>
                  </a:lnTo>
                  <a:cubicBezTo>
                    <a:pt x="205" y="1823"/>
                    <a:pt x="523" y="1556"/>
                    <a:pt x="595" y="1546"/>
                  </a:cubicBezTo>
                  <a:cubicBezTo>
                    <a:pt x="656" y="1536"/>
                    <a:pt x="718" y="1526"/>
                    <a:pt x="779" y="1495"/>
                  </a:cubicBezTo>
                  <a:cubicBezTo>
                    <a:pt x="830" y="1464"/>
                    <a:pt x="871" y="1423"/>
                    <a:pt x="902" y="1372"/>
                  </a:cubicBezTo>
                  <a:cubicBezTo>
                    <a:pt x="1025" y="1218"/>
                    <a:pt x="1107" y="1054"/>
                    <a:pt x="1158" y="869"/>
                  </a:cubicBezTo>
                  <a:cubicBezTo>
                    <a:pt x="1179" y="798"/>
                    <a:pt x="1189" y="736"/>
                    <a:pt x="1210" y="664"/>
                  </a:cubicBezTo>
                  <a:cubicBezTo>
                    <a:pt x="1292" y="449"/>
                    <a:pt x="1466" y="285"/>
                    <a:pt x="1610" y="111"/>
                  </a:cubicBezTo>
                  <a:cubicBezTo>
                    <a:pt x="1630" y="101"/>
                    <a:pt x="1640" y="80"/>
                    <a:pt x="1630" y="60"/>
                  </a:cubicBezTo>
                  <a:cubicBezTo>
                    <a:pt x="1620" y="39"/>
                    <a:pt x="1610" y="29"/>
                    <a:pt x="1589" y="29"/>
                  </a:cubicBezTo>
                  <a:cubicBezTo>
                    <a:pt x="1510" y="10"/>
                    <a:pt x="1429" y="1"/>
                    <a:pt x="1349"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0"/>
            <p:cNvSpPr/>
            <p:nvPr/>
          </p:nvSpPr>
          <p:spPr>
            <a:xfrm>
              <a:off x="5371175" y="2256176"/>
              <a:ext cx="362762" cy="136599"/>
            </a:xfrm>
            <a:custGeom>
              <a:avLst/>
              <a:gdLst/>
              <a:ahLst/>
              <a:cxnLst/>
              <a:rect l="l" t="t" r="r" b="b"/>
              <a:pathLst>
                <a:path w="5229" h="1969" extrusionOk="0">
                  <a:moveTo>
                    <a:pt x="1618" y="1"/>
                  </a:moveTo>
                  <a:cubicBezTo>
                    <a:pt x="1427" y="1"/>
                    <a:pt x="1234" y="28"/>
                    <a:pt x="1046" y="80"/>
                  </a:cubicBezTo>
                  <a:cubicBezTo>
                    <a:pt x="841" y="131"/>
                    <a:pt x="657" y="213"/>
                    <a:pt x="482" y="336"/>
                  </a:cubicBezTo>
                  <a:cubicBezTo>
                    <a:pt x="216" y="531"/>
                    <a:pt x="1" y="787"/>
                    <a:pt x="72" y="1095"/>
                  </a:cubicBezTo>
                  <a:cubicBezTo>
                    <a:pt x="93" y="1208"/>
                    <a:pt x="154" y="1310"/>
                    <a:pt x="247" y="1392"/>
                  </a:cubicBezTo>
                  <a:cubicBezTo>
                    <a:pt x="339" y="1485"/>
                    <a:pt x="472" y="1536"/>
                    <a:pt x="595" y="1556"/>
                  </a:cubicBezTo>
                  <a:cubicBezTo>
                    <a:pt x="954" y="1587"/>
                    <a:pt x="1487" y="1669"/>
                    <a:pt x="2061" y="1741"/>
                  </a:cubicBezTo>
                  <a:cubicBezTo>
                    <a:pt x="2910" y="1864"/>
                    <a:pt x="3829" y="1969"/>
                    <a:pt x="4290" y="1969"/>
                  </a:cubicBezTo>
                  <a:cubicBezTo>
                    <a:pt x="4329" y="1969"/>
                    <a:pt x="4366" y="1968"/>
                    <a:pt x="4398" y="1966"/>
                  </a:cubicBezTo>
                  <a:cubicBezTo>
                    <a:pt x="4425" y="1967"/>
                    <a:pt x="4451" y="1968"/>
                    <a:pt x="4477" y="1968"/>
                  </a:cubicBezTo>
                  <a:cubicBezTo>
                    <a:pt x="4705" y="1968"/>
                    <a:pt x="4926" y="1928"/>
                    <a:pt x="5147" y="1864"/>
                  </a:cubicBezTo>
                  <a:lnTo>
                    <a:pt x="5167" y="1854"/>
                  </a:lnTo>
                  <a:cubicBezTo>
                    <a:pt x="5229" y="1802"/>
                    <a:pt x="5229" y="1659"/>
                    <a:pt x="5208" y="1505"/>
                  </a:cubicBezTo>
                  <a:cubicBezTo>
                    <a:pt x="5198" y="1362"/>
                    <a:pt x="5157" y="1187"/>
                    <a:pt x="5147" y="1146"/>
                  </a:cubicBezTo>
                  <a:cubicBezTo>
                    <a:pt x="5116" y="828"/>
                    <a:pt x="4880" y="572"/>
                    <a:pt x="4573" y="521"/>
                  </a:cubicBezTo>
                  <a:cubicBezTo>
                    <a:pt x="4542" y="511"/>
                    <a:pt x="4511" y="500"/>
                    <a:pt x="4480" y="500"/>
                  </a:cubicBezTo>
                  <a:cubicBezTo>
                    <a:pt x="4450" y="500"/>
                    <a:pt x="4429" y="480"/>
                    <a:pt x="4409" y="480"/>
                  </a:cubicBezTo>
                  <a:cubicBezTo>
                    <a:pt x="3548" y="203"/>
                    <a:pt x="2574" y="131"/>
                    <a:pt x="1948" y="29"/>
                  </a:cubicBezTo>
                  <a:cubicBezTo>
                    <a:pt x="1839" y="10"/>
                    <a:pt x="1729" y="1"/>
                    <a:pt x="1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0"/>
            <p:cNvSpPr/>
            <p:nvPr/>
          </p:nvSpPr>
          <p:spPr>
            <a:xfrm>
              <a:off x="5656379" y="2189853"/>
              <a:ext cx="239760" cy="198343"/>
            </a:xfrm>
            <a:custGeom>
              <a:avLst/>
              <a:gdLst/>
              <a:ahLst/>
              <a:cxnLst/>
              <a:rect l="l" t="t" r="r" b="b"/>
              <a:pathLst>
                <a:path w="3456" h="2859" extrusionOk="0">
                  <a:moveTo>
                    <a:pt x="3107" y="1"/>
                  </a:moveTo>
                  <a:cubicBezTo>
                    <a:pt x="3107" y="1"/>
                    <a:pt x="2276" y="780"/>
                    <a:pt x="1436" y="1067"/>
                  </a:cubicBezTo>
                  <a:cubicBezTo>
                    <a:pt x="1097" y="1169"/>
                    <a:pt x="779" y="1303"/>
                    <a:pt x="462" y="1467"/>
                  </a:cubicBezTo>
                  <a:cubicBezTo>
                    <a:pt x="431" y="1487"/>
                    <a:pt x="400" y="1508"/>
                    <a:pt x="369" y="1528"/>
                  </a:cubicBezTo>
                  <a:cubicBezTo>
                    <a:pt x="369" y="1528"/>
                    <a:pt x="0" y="1959"/>
                    <a:pt x="175" y="2461"/>
                  </a:cubicBezTo>
                  <a:cubicBezTo>
                    <a:pt x="195" y="2523"/>
                    <a:pt x="226" y="2574"/>
                    <a:pt x="267" y="2625"/>
                  </a:cubicBezTo>
                  <a:cubicBezTo>
                    <a:pt x="277" y="2646"/>
                    <a:pt x="298" y="2666"/>
                    <a:pt x="318" y="2676"/>
                  </a:cubicBezTo>
                  <a:cubicBezTo>
                    <a:pt x="479" y="2830"/>
                    <a:pt x="697" y="2858"/>
                    <a:pt x="835" y="2858"/>
                  </a:cubicBezTo>
                  <a:cubicBezTo>
                    <a:pt x="890" y="2858"/>
                    <a:pt x="933" y="2854"/>
                    <a:pt x="954" y="2851"/>
                  </a:cubicBezTo>
                  <a:lnTo>
                    <a:pt x="1036" y="2820"/>
                  </a:lnTo>
                  <a:lnTo>
                    <a:pt x="1056" y="2810"/>
                  </a:lnTo>
                  <a:cubicBezTo>
                    <a:pt x="1897" y="2451"/>
                    <a:pt x="3455" y="524"/>
                    <a:pt x="3455" y="524"/>
                  </a:cubicBezTo>
                  <a:lnTo>
                    <a:pt x="3383" y="411"/>
                  </a:lnTo>
                  <a:lnTo>
                    <a:pt x="3107" y="1"/>
                  </a:lnTo>
                  <a:close/>
                </a:path>
              </a:pathLst>
            </a:custGeom>
            <a:solidFill>
              <a:srgbClr val="90B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0"/>
            <p:cNvSpPr/>
            <p:nvPr/>
          </p:nvSpPr>
          <p:spPr>
            <a:xfrm>
              <a:off x="5514159" y="2238139"/>
              <a:ext cx="371989" cy="154637"/>
            </a:xfrm>
            <a:custGeom>
              <a:avLst/>
              <a:gdLst/>
              <a:ahLst/>
              <a:cxnLst/>
              <a:rect l="l" t="t" r="r" b="b"/>
              <a:pathLst>
                <a:path w="5362" h="2229" extrusionOk="0">
                  <a:moveTo>
                    <a:pt x="5360" y="1"/>
                  </a:moveTo>
                  <a:cubicBezTo>
                    <a:pt x="5338" y="1"/>
                    <a:pt x="3656" y="1531"/>
                    <a:pt x="3147" y="1765"/>
                  </a:cubicBezTo>
                  <a:cubicBezTo>
                    <a:pt x="3004" y="1847"/>
                    <a:pt x="2840" y="1909"/>
                    <a:pt x="2676" y="1960"/>
                  </a:cubicBezTo>
                  <a:cubicBezTo>
                    <a:pt x="2573" y="1980"/>
                    <a:pt x="2471" y="1991"/>
                    <a:pt x="2358" y="1991"/>
                  </a:cubicBezTo>
                  <a:lnTo>
                    <a:pt x="2317" y="1991"/>
                  </a:lnTo>
                  <a:cubicBezTo>
                    <a:pt x="1538" y="1980"/>
                    <a:pt x="820" y="1570"/>
                    <a:pt x="420" y="904"/>
                  </a:cubicBezTo>
                  <a:cubicBezTo>
                    <a:pt x="308" y="719"/>
                    <a:pt x="185" y="555"/>
                    <a:pt x="41" y="391"/>
                  </a:cubicBezTo>
                  <a:cubicBezTo>
                    <a:pt x="41" y="391"/>
                    <a:pt x="21" y="1335"/>
                    <a:pt x="0" y="2001"/>
                  </a:cubicBezTo>
                  <a:cubicBezTo>
                    <a:pt x="849" y="2124"/>
                    <a:pt x="1768" y="2229"/>
                    <a:pt x="2229" y="2229"/>
                  </a:cubicBezTo>
                  <a:cubicBezTo>
                    <a:pt x="2268" y="2229"/>
                    <a:pt x="2305" y="2228"/>
                    <a:pt x="2337" y="2226"/>
                  </a:cubicBezTo>
                  <a:cubicBezTo>
                    <a:pt x="2364" y="2227"/>
                    <a:pt x="2390" y="2228"/>
                    <a:pt x="2416" y="2228"/>
                  </a:cubicBezTo>
                  <a:cubicBezTo>
                    <a:pt x="2644" y="2228"/>
                    <a:pt x="2865" y="2188"/>
                    <a:pt x="3086" y="2124"/>
                  </a:cubicBezTo>
                  <a:lnTo>
                    <a:pt x="3106" y="2114"/>
                  </a:lnTo>
                  <a:cubicBezTo>
                    <a:pt x="3311" y="2032"/>
                    <a:pt x="3783" y="1827"/>
                    <a:pt x="5351" y="12"/>
                  </a:cubicBezTo>
                  <a:cubicBezTo>
                    <a:pt x="5359" y="4"/>
                    <a:pt x="5361" y="1"/>
                    <a:pt x="5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a:off x="5132244" y="2758110"/>
              <a:ext cx="410422" cy="318709"/>
            </a:xfrm>
            <a:custGeom>
              <a:avLst/>
              <a:gdLst/>
              <a:ahLst/>
              <a:cxnLst/>
              <a:rect l="l" t="t" r="r" b="b"/>
              <a:pathLst>
                <a:path w="5916" h="4594" extrusionOk="0">
                  <a:moveTo>
                    <a:pt x="1999" y="1"/>
                  </a:moveTo>
                  <a:cubicBezTo>
                    <a:pt x="0" y="2112"/>
                    <a:pt x="1538" y="4593"/>
                    <a:pt x="1538" y="4593"/>
                  </a:cubicBezTo>
                  <a:lnTo>
                    <a:pt x="5915" y="4593"/>
                  </a:lnTo>
                  <a:cubicBezTo>
                    <a:pt x="5905" y="3230"/>
                    <a:pt x="5782" y="534"/>
                    <a:pt x="5782" y="534"/>
                  </a:cubicBezTo>
                  <a:cubicBezTo>
                    <a:pt x="5782" y="534"/>
                    <a:pt x="5466" y="756"/>
                    <a:pt x="4749" y="756"/>
                  </a:cubicBezTo>
                  <a:cubicBezTo>
                    <a:pt x="4680" y="756"/>
                    <a:pt x="4608" y="753"/>
                    <a:pt x="4531" y="749"/>
                  </a:cubicBezTo>
                  <a:cubicBezTo>
                    <a:pt x="3434" y="677"/>
                    <a:pt x="1999" y="1"/>
                    <a:pt x="19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a:off x="5379708" y="2837060"/>
              <a:ext cx="216311" cy="1092448"/>
            </a:xfrm>
            <a:custGeom>
              <a:avLst/>
              <a:gdLst/>
              <a:ahLst/>
              <a:cxnLst/>
              <a:rect l="l" t="t" r="r" b="b"/>
              <a:pathLst>
                <a:path w="3118" h="15747" extrusionOk="0">
                  <a:moveTo>
                    <a:pt x="2071" y="1"/>
                  </a:moveTo>
                  <a:cubicBezTo>
                    <a:pt x="2071" y="1"/>
                    <a:pt x="31" y="1928"/>
                    <a:pt x="165" y="3384"/>
                  </a:cubicBezTo>
                  <a:lnTo>
                    <a:pt x="1" y="3917"/>
                  </a:lnTo>
                  <a:cubicBezTo>
                    <a:pt x="11" y="3937"/>
                    <a:pt x="11" y="3968"/>
                    <a:pt x="11" y="3988"/>
                  </a:cubicBezTo>
                  <a:cubicBezTo>
                    <a:pt x="288" y="5116"/>
                    <a:pt x="923" y="7166"/>
                    <a:pt x="1313" y="8314"/>
                  </a:cubicBezTo>
                  <a:cubicBezTo>
                    <a:pt x="595" y="10303"/>
                    <a:pt x="1661" y="13491"/>
                    <a:pt x="2071" y="15747"/>
                  </a:cubicBezTo>
                  <a:lnTo>
                    <a:pt x="2082" y="15747"/>
                  </a:lnTo>
                  <a:cubicBezTo>
                    <a:pt x="2430" y="15747"/>
                    <a:pt x="2768" y="15716"/>
                    <a:pt x="3117" y="15655"/>
                  </a:cubicBezTo>
                  <a:cubicBezTo>
                    <a:pt x="2963" y="13030"/>
                    <a:pt x="3055" y="9668"/>
                    <a:pt x="3045" y="8376"/>
                  </a:cubicBezTo>
                  <a:cubicBezTo>
                    <a:pt x="3045" y="8294"/>
                    <a:pt x="3035" y="8222"/>
                    <a:pt x="3025" y="8150"/>
                  </a:cubicBezTo>
                  <a:cubicBezTo>
                    <a:pt x="3025" y="8007"/>
                    <a:pt x="3014" y="7874"/>
                    <a:pt x="2994" y="7740"/>
                  </a:cubicBezTo>
                  <a:cubicBezTo>
                    <a:pt x="2984" y="7617"/>
                    <a:pt x="2953" y="7392"/>
                    <a:pt x="2922" y="7115"/>
                  </a:cubicBezTo>
                  <a:cubicBezTo>
                    <a:pt x="2912" y="7023"/>
                    <a:pt x="2912" y="6931"/>
                    <a:pt x="2891" y="6828"/>
                  </a:cubicBezTo>
                  <a:cubicBezTo>
                    <a:pt x="2727" y="5208"/>
                    <a:pt x="2348" y="1836"/>
                    <a:pt x="2297" y="1477"/>
                  </a:cubicBezTo>
                  <a:cubicBezTo>
                    <a:pt x="2235" y="1036"/>
                    <a:pt x="2071" y="1"/>
                    <a:pt x="2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0"/>
            <p:cNvSpPr/>
            <p:nvPr/>
          </p:nvSpPr>
          <p:spPr>
            <a:xfrm>
              <a:off x="5371175" y="2963393"/>
              <a:ext cx="152278" cy="966879"/>
            </a:xfrm>
            <a:custGeom>
              <a:avLst/>
              <a:gdLst/>
              <a:ahLst/>
              <a:cxnLst/>
              <a:rect l="l" t="t" r="r" b="b"/>
              <a:pathLst>
                <a:path w="2195" h="13937" extrusionOk="0">
                  <a:moveTo>
                    <a:pt x="853" y="0"/>
                  </a:moveTo>
                  <a:cubicBezTo>
                    <a:pt x="849" y="0"/>
                    <a:pt x="845" y="2"/>
                    <a:pt x="841" y="4"/>
                  </a:cubicBezTo>
                  <a:cubicBezTo>
                    <a:pt x="739" y="76"/>
                    <a:pt x="1" y="1275"/>
                    <a:pt x="1" y="1275"/>
                  </a:cubicBezTo>
                  <a:lnTo>
                    <a:pt x="134" y="2167"/>
                  </a:lnTo>
                  <a:cubicBezTo>
                    <a:pt x="380" y="3193"/>
                    <a:pt x="923" y="4894"/>
                    <a:pt x="1323" y="6145"/>
                  </a:cubicBezTo>
                  <a:cubicBezTo>
                    <a:pt x="1395" y="6370"/>
                    <a:pt x="1395" y="6606"/>
                    <a:pt x="1343" y="6842"/>
                  </a:cubicBezTo>
                  <a:cubicBezTo>
                    <a:pt x="831" y="8903"/>
                    <a:pt x="1815" y="11804"/>
                    <a:pt x="2194" y="13936"/>
                  </a:cubicBezTo>
                  <a:cubicBezTo>
                    <a:pt x="2194" y="13936"/>
                    <a:pt x="2051" y="12870"/>
                    <a:pt x="1754" y="10963"/>
                  </a:cubicBezTo>
                  <a:cubicBezTo>
                    <a:pt x="1446" y="9046"/>
                    <a:pt x="1579" y="7334"/>
                    <a:pt x="1856" y="6422"/>
                  </a:cubicBezTo>
                  <a:cubicBezTo>
                    <a:pt x="1743" y="5858"/>
                    <a:pt x="1261" y="4484"/>
                    <a:pt x="974" y="3480"/>
                  </a:cubicBezTo>
                  <a:cubicBezTo>
                    <a:pt x="687" y="2475"/>
                    <a:pt x="831" y="2342"/>
                    <a:pt x="841" y="1491"/>
                  </a:cubicBezTo>
                  <a:cubicBezTo>
                    <a:pt x="861" y="666"/>
                    <a:pt x="937" y="0"/>
                    <a:pt x="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5132244" y="3339340"/>
              <a:ext cx="188978" cy="589757"/>
            </a:xfrm>
            <a:custGeom>
              <a:avLst/>
              <a:gdLst/>
              <a:ahLst/>
              <a:cxnLst/>
              <a:rect l="l" t="t" r="r" b="b"/>
              <a:pathLst>
                <a:path w="2724" h="8501" extrusionOk="0">
                  <a:moveTo>
                    <a:pt x="1907" y="1"/>
                  </a:moveTo>
                  <a:cubicBezTo>
                    <a:pt x="1536" y="1"/>
                    <a:pt x="1106" y="230"/>
                    <a:pt x="871" y="654"/>
                  </a:cubicBezTo>
                  <a:cubicBezTo>
                    <a:pt x="0" y="2212"/>
                    <a:pt x="379" y="6713"/>
                    <a:pt x="318" y="8445"/>
                  </a:cubicBezTo>
                  <a:cubicBezTo>
                    <a:pt x="318" y="8456"/>
                    <a:pt x="328" y="8476"/>
                    <a:pt x="328" y="8497"/>
                  </a:cubicBezTo>
                  <a:cubicBezTo>
                    <a:pt x="413" y="8499"/>
                    <a:pt x="498" y="8500"/>
                    <a:pt x="583" y="8500"/>
                  </a:cubicBezTo>
                  <a:cubicBezTo>
                    <a:pt x="840" y="8500"/>
                    <a:pt x="1100" y="8489"/>
                    <a:pt x="1353" y="8466"/>
                  </a:cubicBezTo>
                  <a:lnTo>
                    <a:pt x="1384" y="8466"/>
                  </a:lnTo>
                  <a:cubicBezTo>
                    <a:pt x="1548" y="6990"/>
                    <a:pt x="2225" y="2356"/>
                    <a:pt x="2532" y="1095"/>
                  </a:cubicBezTo>
                  <a:cubicBezTo>
                    <a:pt x="2724" y="345"/>
                    <a:pt x="2360" y="1"/>
                    <a:pt x="1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5183235" y="2896515"/>
              <a:ext cx="231713" cy="572899"/>
            </a:xfrm>
            <a:custGeom>
              <a:avLst/>
              <a:gdLst/>
              <a:ahLst/>
              <a:cxnLst/>
              <a:rect l="l" t="t" r="r" b="b"/>
              <a:pathLst>
                <a:path w="3340" h="8258" extrusionOk="0">
                  <a:moveTo>
                    <a:pt x="2371" y="1"/>
                  </a:moveTo>
                  <a:cubicBezTo>
                    <a:pt x="2058" y="1"/>
                    <a:pt x="1684" y="148"/>
                    <a:pt x="1315" y="343"/>
                  </a:cubicBezTo>
                  <a:cubicBezTo>
                    <a:pt x="864" y="568"/>
                    <a:pt x="321" y="968"/>
                    <a:pt x="352" y="1419"/>
                  </a:cubicBezTo>
                  <a:cubicBezTo>
                    <a:pt x="403" y="2188"/>
                    <a:pt x="259" y="6115"/>
                    <a:pt x="136" y="6945"/>
                  </a:cubicBezTo>
                  <a:cubicBezTo>
                    <a:pt x="0" y="7941"/>
                    <a:pt x="407" y="8258"/>
                    <a:pt x="844" y="8258"/>
                  </a:cubicBezTo>
                  <a:cubicBezTo>
                    <a:pt x="1230" y="8258"/>
                    <a:pt x="1638" y="8010"/>
                    <a:pt x="1715" y="7765"/>
                  </a:cubicBezTo>
                  <a:cubicBezTo>
                    <a:pt x="2125" y="6463"/>
                    <a:pt x="2915" y="3152"/>
                    <a:pt x="3058" y="2250"/>
                  </a:cubicBezTo>
                  <a:cubicBezTo>
                    <a:pt x="3340" y="527"/>
                    <a:pt x="2964" y="1"/>
                    <a:pt x="2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5640978" y="2284204"/>
              <a:ext cx="72358" cy="28028"/>
            </a:xfrm>
            <a:custGeom>
              <a:avLst/>
              <a:gdLst/>
              <a:ahLst/>
              <a:cxnLst/>
              <a:rect l="l" t="t" r="r" b="b"/>
              <a:pathLst>
                <a:path w="1043" h="404" extrusionOk="0">
                  <a:moveTo>
                    <a:pt x="233" y="0"/>
                  </a:moveTo>
                  <a:cubicBezTo>
                    <a:pt x="1" y="0"/>
                    <a:pt x="345" y="404"/>
                    <a:pt x="345" y="404"/>
                  </a:cubicBezTo>
                  <a:lnTo>
                    <a:pt x="991" y="363"/>
                  </a:lnTo>
                  <a:lnTo>
                    <a:pt x="1043" y="199"/>
                  </a:lnTo>
                  <a:lnTo>
                    <a:pt x="868" y="14"/>
                  </a:lnTo>
                  <a:cubicBezTo>
                    <a:pt x="868" y="14"/>
                    <a:pt x="809" y="55"/>
                    <a:pt x="648" y="55"/>
                  </a:cubicBezTo>
                  <a:cubicBezTo>
                    <a:pt x="568" y="55"/>
                    <a:pt x="462" y="45"/>
                    <a:pt x="325" y="14"/>
                  </a:cubicBezTo>
                  <a:cubicBezTo>
                    <a:pt x="287" y="5"/>
                    <a:pt x="257" y="0"/>
                    <a:pt x="233" y="0"/>
                  </a:cubicBezTo>
                  <a:close/>
                </a:path>
              </a:pathLst>
            </a:custGeom>
            <a:solidFill>
              <a:srgbClr val="90B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5185525" y="2226830"/>
              <a:ext cx="369907" cy="600579"/>
            </a:xfrm>
            <a:custGeom>
              <a:avLst/>
              <a:gdLst/>
              <a:ahLst/>
              <a:cxnLst/>
              <a:rect l="l" t="t" r="r" b="b"/>
              <a:pathLst>
                <a:path w="5332" h="8657" extrusionOk="0">
                  <a:moveTo>
                    <a:pt x="2739" y="0"/>
                  </a:moveTo>
                  <a:cubicBezTo>
                    <a:pt x="2349" y="0"/>
                    <a:pt x="1916" y="49"/>
                    <a:pt x="1436" y="165"/>
                  </a:cubicBezTo>
                  <a:cubicBezTo>
                    <a:pt x="360" y="421"/>
                    <a:pt x="1" y="708"/>
                    <a:pt x="11" y="1508"/>
                  </a:cubicBezTo>
                  <a:cubicBezTo>
                    <a:pt x="21" y="1836"/>
                    <a:pt x="62" y="2164"/>
                    <a:pt x="124" y="2492"/>
                  </a:cubicBezTo>
                  <a:cubicBezTo>
                    <a:pt x="298" y="3497"/>
                    <a:pt x="739" y="4706"/>
                    <a:pt x="1016" y="5455"/>
                  </a:cubicBezTo>
                  <a:cubicBezTo>
                    <a:pt x="1190" y="5895"/>
                    <a:pt x="1231" y="6377"/>
                    <a:pt x="1129" y="6849"/>
                  </a:cubicBezTo>
                  <a:cubicBezTo>
                    <a:pt x="924" y="7761"/>
                    <a:pt x="1149" y="7823"/>
                    <a:pt x="1149" y="7823"/>
                  </a:cubicBezTo>
                  <a:cubicBezTo>
                    <a:pt x="1149" y="7823"/>
                    <a:pt x="1815" y="8366"/>
                    <a:pt x="3456" y="8633"/>
                  </a:cubicBezTo>
                  <a:cubicBezTo>
                    <a:pt x="3560" y="8649"/>
                    <a:pt x="3666" y="8657"/>
                    <a:pt x="3771" y="8657"/>
                  </a:cubicBezTo>
                  <a:cubicBezTo>
                    <a:pt x="4433" y="8657"/>
                    <a:pt x="5047" y="8358"/>
                    <a:pt x="5065" y="8243"/>
                  </a:cubicBezTo>
                  <a:cubicBezTo>
                    <a:pt x="5086" y="8120"/>
                    <a:pt x="4911" y="7792"/>
                    <a:pt x="4911" y="7741"/>
                  </a:cubicBezTo>
                  <a:cubicBezTo>
                    <a:pt x="4870" y="5906"/>
                    <a:pt x="5137" y="6203"/>
                    <a:pt x="5229" y="4153"/>
                  </a:cubicBezTo>
                  <a:cubicBezTo>
                    <a:pt x="5332" y="2041"/>
                    <a:pt x="5311" y="790"/>
                    <a:pt x="4635" y="452"/>
                  </a:cubicBezTo>
                  <a:cubicBezTo>
                    <a:pt x="4142" y="199"/>
                    <a:pt x="3525" y="0"/>
                    <a:pt x="2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5186288" y="2320002"/>
              <a:ext cx="350691" cy="507409"/>
            </a:xfrm>
            <a:custGeom>
              <a:avLst/>
              <a:gdLst/>
              <a:ahLst/>
              <a:cxnLst/>
              <a:rect l="l" t="t" r="r" b="b"/>
              <a:pathLst>
                <a:path w="5055" h="7314" extrusionOk="0">
                  <a:moveTo>
                    <a:pt x="431" y="1"/>
                  </a:moveTo>
                  <a:lnTo>
                    <a:pt x="0" y="165"/>
                  </a:lnTo>
                  <a:cubicBezTo>
                    <a:pt x="10" y="493"/>
                    <a:pt x="51" y="821"/>
                    <a:pt x="123" y="1149"/>
                  </a:cubicBezTo>
                  <a:cubicBezTo>
                    <a:pt x="287" y="2154"/>
                    <a:pt x="728" y="3363"/>
                    <a:pt x="1005" y="4112"/>
                  </a:cubicBezTo>
                  <a:cubicBezTo>
                    <a:pt x="1179" y="4552"/>
                    <a:pt x="1220" y="5034"/>
                    <a:pt x="1118" y="5506"/>
                  </a:cubicBezTo>
                  <a:cubicBezTo>
                    <a:pt x="913" y="6418"/>
                    <a:pt x="1138" y="6480"/>
                    <a:pt x="1138" y="6480"/>
                  </a:cubicBezTo>
                  <a:cubicBezTo>
                    <a:pt x="1138" y="6480"/>
                    <a:pt x="1804" y="7023"/>
                    <a:pt x="3445" y="7290"/>
                  </a:cubicBezTo>
                  <a:cubicBezTo>
                    <a:pt x="3549" y="7306"/>
                    <a:pt x="3655" y="7314"/>
                    <a:pt x="3760" y="7314"/>
                  </a:cubicBezTo>
                  <a:cubicBezTo>
                    <a:pt x="4422" y="7314"/>
                    <a:pt x="5036" y="7015"/>
                    <a:pt x="5054" y="6900"/>
                  </a:cubicBezTo>
                  <a:cubicBezTo>
                    <a:pt x="5054" y="6859"/>
                    <a:pt x="5054" y="6818"/>
                    <a:pt x="5034" y="6777"/>
                  </a:cubicBezTo>
                  <a:lnTo>
                    <a:pt x="4777" y="6808"/>
                  </a:lnTo>
                  <a:cubicBezTo>
                    <a:pt x="4592" y="6823"/>
                    <a:pt x="4405" y="6832"/>
                    <a:pt x="4217" y="6832"/>
                  </a:cubicBezTo>
                  <a:cubicBezTo>
                    <a:pt x="3918" y="6832"/>
                    <a:pt x="3618" y="6811"/>
                    <a:pt x="3322" y="6767"/>
                  </a:cubicBezTo>
                  <a:cubicBezTo>
                    <a:pt x="2830" y="6715"/>
                    <a:pt x="2348" y="6592"/>
                    <a:pt x="1886" y="6408"/>
                  </a:cubicBezTo>
                  <a:cubicBezTo>
                    <a:pt x="1640" y="6316"/>
                    <a:pt x="1487" y="6059"/>
                    <a:pt x="1538" y="5793"/>
                  </a:cubicBezTo>
                  <a:cubicBezTo>
                    <a:pt x="1610" y="5373"/>
                    <a:pt x="1661" y="4942"/>
                    <a:pt x="1671" y="4511"/>
                  </a:cubicBezTo>
                  <a:cubicBezTo>
                    <a:pt x="1671" y="4101"/>
                    <a:pt x="1476" y="3414"/>
                    <a:pt x="1323" y="2922"/>
                  </a:cubicBezTo>
                  <a:cubicBezTo>
                    <a:pt x="1210" y="2543"/>
                    <a:pt x="1169" y="2154"/>
                    <a:pt x="1200" y="1754"/>
                  </a:cubicBezTo>
                  <a:cubicBezTo>
                    <a:pt x="1230" y="1313"/>
                    <a:pt x="1230" y="862"/>
                    <a:pt x="1200" y="421"/>
                  </a:cubicBezTo>
                  <a:lnTo>
                    <a:pt x="4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0"/>
            <p:cNvSpPr/>
            <p:nvPr/>
          </p:nvSpPr>
          <p:spPr>
            <a:xfrm>
              <a:off x="5272592" y="1942043"/>
              <a:ext cx="260087" cy="335359"/>
            </a:xfrm>
            <a:custGeom>
              <a:avLst/>
              <a:gdLst/>
              <a:ahLst/>
              <a:cxnLst/>
              <a:rect l="l" t="t" r="r" b="b"/>
              <a:pathLst>
                <a:path w="3749" h="4834" extrusionOk="0">
                  <a:moveTo>
                    <a:pt x="1643" y="1"/>
                  </a:moveTo>
                  <a:cubicBezTo>
                    <a:pt x="664" y="1"/>
                    <a:pt x="1" y="902"/>
                    <a:pt x="17" y="1738"/>
                  </a:cubicBezTo>
                  <a:cubicBezTo>
                    <a:pt x="48" y="2773"/>
                    <a:pt x="940" y="3378"/>
                    <a:pt x="940" y="3378"/>
                  </a:cubicBezTo>
                  <a:lnTo>
                    <a:pt x="888" y="4178"/>
                  </a:lnTo>
                  <a:lnTo>
                    <a:pt x="1483" y="4547"/>
                  </a:lnTo>
                  <a:lnTo>
                    <a:pt x="1862" y="4834"/>
                  </a:lnTo>
                  <a:lnTo>
                    <a:pt x="2139" y="4475"/>
                  </a:lnTo>
                  <a:lnTo>
                    <a:pt x="2170" y="3870"/>
                  </a:lnTo>
                  <a:cubicBezTo>
                    <a:pt x="2170" y="3726"/>
                    <a:pt x="2272" y="3603"/>
                    <a:pt x="2416" y="3583"/>
                  </a:cubicBezTo>
                  <a:cubicBezTo>
                    <a:pt x="3749" y="3439"/>
                    <a:pt x="3626" y="2681"/>
                    <a:pt x="3441" y="1984"/>
                  </a:cubicBezTo>
                  <a:cubicBezTo>
                    <a:pt x="3369" y="1717"/>
                    <a:pt x="3277" y="1461"/>
                    <a:pt x="3164" y="1215"/>
                  </a:cubicBezTo>
                  <a:cubicBezTo>
                    <a:pt x="2816" y="436"/>
                    <a:pt x="2447" y="190"/>
                    <a:pt x="2395" y="169"/>
                  </a:cubicBezTo>
                  <a:cubicBezTo>
                    <a:pt x="2130" y="52"/>
                    <a:pt x="1877" y="1"/>
                    <a:pt x="1643"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0"/>
            <p:cNvSpPr/>
            <p:nvPr/>
          </p:nvSpPr>
          <p:spPr>
            <a:xfrm>
              <a:off x="5415992" y="2291558"/>
              <a:ext cx="98929" cy="428946"/>
            </a:xfrm>
            <a:custGeom>
              <a:avLst/>
              <a:gdLst/>
              <a:ahLst/>
              <a:cxnLst/>
              <a:rect l="l" t="t" r="r" b="b"/>
              <a:pathLst>
                <a:path w="1426" h="6183" extrusionOk="0">
                  <a:moveTo>
                    <a:pt x="308" y="1"/>
                  </a:moveTo>
                  <a:lnTo>
                    <a:pt x="0" y="62"/>
                  </a:lnTo>
                  <a:cubicBezTo>
                    <a:pt x="708" y="1846"/>
                    <a:pt x="339" y="5362"/>
                    <a:pt x="339" y="5362"/>
                  </a:cubicBezTo>
                  <a:lnTo>
                    <a:pt x="790" y="6182"/>
                  </a:lnTo>
                  <a:lnTo>
                    <a:pt x="1200" y="5434"/>
                  </a:lnTo>
                  <a:cubicBezTo>
                    <a:pt x="1425" y="3671"/>
                    <a:pt x="308" y="1"/>
                    <a:pt x="308" y="1"/>
                  </a:cubicBez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0"/>
            <p:cNvSpPr/>
            <p:nvPr/>
          </p:nvSpPr>
          <p:spPr>
            <a:xfrm>
              <a:off x="5398231" y="2257425"/>
              <a:ext cx="44816" cy="37740"/>
            </a:xfrm>
            <a:custGeom>
              <a:avLst/>
              <a:gdLst/>
              <a:ahLst/>
              <a:cxnLst/>
              <a:rect l="l" t="t" r="r" b="b"/>
              <a:pathLst>
                <a:path w="646" h="544" extrusionOk="0">
                  <a:moveTo>
                    <a:pt x="308" y="1"/>
                  </a:moveTo>
                  <a:lnTo>
                    <a:pt x="0" y="349"/>
                  </a:lnTo>
                  <a:lnTo>
                    <a:pt x="267" y="544"/>
                  </a:lnTo>
                  <a:lnTo>
                    <a:pt x="574" y="482"/>
                  </a:lnTo>
                  <a:cubicBezTo>
                    <a:pt x="605" y="400"/>
                    <a:pt x="625" y="318"/>
                    <a:pt x="646" y="226"/>
                  </a:cubicBezTo>
                  <a:lnTo>
                    <a:pt x="646" y="175"/>
                  </a:lnTo>
                  <a:cubicBezTo>
                    <a:pt x="564" y="93"/>
                    <a:pt x="461" y="42"/>
                    <a:pt x="349" y="11"/>
                  </a:cubicBezTo>
                  <a:lnTo>
                    <a:pt x="308" y="1"/>
                  </a:lnTo>
                  <a:close/>
                </a:path>
              </a:pathLst>
            </a:custGeom>
            <a:solidFill>
              <a:srgbClr val="1E5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p:nvPr/>
          </p:nvSpPr>
          <p:spPr>
            <a:xfrm>
              <a:off x="5314287" y="2211221"/>
              <a:ext cx="105311" cy="78255"/>
            </a:xfrm>
            <a:custGeom>
              <a:avLst/>
              <a:gdLst/>
              <a:ahLst/>
              <a:cxnLst/>
              <a:rect l="l" t="t" r="r" b="b"/>
              <a:pathLst>
                <a:path w="1518" h="1128" extrusionOk="0">
                  <a:moveTo>
                    <a:pt x="287" y="0"/>
                  </a:moveTo>
                  <a:cubicBezTo>
                    <a:pt x="175" y="72"/>
                    <a:pt x="72" y="175"/>
                    <a:pt x="0" y="298"/>
                  </a:cubicBezTo>
                  <a:cubicBezTo>
                    <a:pt x="123" y="359"/>
                    <a:pt x="246" y="421"/>
                    <a:pt x="369" y="492"/>
                  </a:cubicBezTo>
                  <a:cubicBezTo>
                    <a:pt x="533" y="585"/>
                    <a:pt x="1292" y="1128"/>
                    <a:pt x="1292" y="1128"/>
                  </a:cubicBezTo>
                  <a:lnTo>
                    <a:pt x="1518" y="677"/>
                  </a:lnTo>
                  <a:cubicBezTo>
                    <a:pt x="1518" y="677"/>
                    <a:pt x="718" y="113"/>
                    <a:pt x="287"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0"/>
            <p:cNvSpPr/>
            <p:nvPr/>
          </p:nvSpPr>
          <p:spPr>
            <a:xfrm>
              <a:off x="5418836" y="2214065"/>
              <a:ext cx="33508" cy="63339"/>
            </a:xfrm>
            <a:custGeom>
              <a:avLst/>
              <a:gdLst/>
              <a:ahLst/>
              <a:cxnLst/>
              <a:rect l="l" t="t" r="r" b="b"/>
              <a:pathLst>
                <a:path w="483" h="913" extrusionOk="0">
                  <a:moveTo>
                    <a:pt x="52" y="0"/>
                  </a:moveTo>
                  <a:lnTo>
                    <a:pt x="0" y="626"/>
                  </a:lnTo>
                  <a:cubicBezTo>
                    <a:pt x="144" y="667"/>
                    <a:pt x="277" y="779"/>
                    <a:pt x="349" y="913"/>
                  </a:cubicBezTo>
                  <a:cubicBezTo>
                    <a:pt x="349" y="913"/>
                    <a:pt x="482" y="656"/>
                    <a:pt x="308" y="185"/>
                  </a:cubicBezTo>
                  <a:cubicBezTo>
                    <a:pt x="236" y="113"/>
                    <a:pt x="144" y="52"/>
                    <a:pt x="52"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0"/>
            <p:cNvSpPr/>
            <p:nvPr/>
          </p:nvSpPr>
          <p:spPr>
            <a:xfrm>
              <a:off x="5244564" y="1969377"/>
              <a:ext cx="145896" cy="208749"/>
            </a:xfrm>
            <a:custGeom>
              <a:avLst/>
              <a:gdLst/>
              <a:ahLst/>
              <a:cxnLst/>
              <a:rect l="l" t="t" r="r" b="b"/>
              <a:pathLst>
                <a:path w="2103" h="3009" extrusionOk="0">
                  <a:moveTo>
                    <a:pt x="872" y="1"/>
                  </a:moveTo>
                  <a:cubicBezTo>
                    <a:pt x="329" y="134"/>
                    <a:pt x="1" y="708"/>
                    <a:pt x="134" y="1139"/>
                  </a:cubicBezTo>
                  <a:cubicBezTo>
                    <a:pt x="349" y="1826"/>
                    <a:pt x="503" y="2451"/>
                    <a:pt x="923" y="2820"/>
                  </a:cubicBezTo>
                  <a:cubicBezTo>
                    <a:pt x="992" y="2881"/>
                    <a:pt x="1156" y="3009"/>
                    <a:pt x="1274" y="3009"/>
                  </a:cubicBezTo>
                  <a:cubicBezTo>
                    <a:pt x="1315" y="3009"/>
                    <a:pt x="1351" y="2993"/>
                    <a:pt x="1374" y="2953"/>
                  </a:cubicBezTo>
                  <a:cubicBezTo>
                    <a:pt x="1395" y="2892"/>
                    <a:pt x="1415" y="2830"/>
                    <a:pt x="1436" y="2769"/>
                  </a:cubicBezTo>
                  <a:cubicBezTo>
                    <a:pt x="1497" y="2656"/>
                    <a:pt x="1579" y="2574"/>
                    <a:pt x="1692" y="2523"/>
                  </a:cubicBezTo>
                  <a:cubicBezTo>
                    <a:pt x="1723" y="2502"/>
                    <a:pt x="1744" y="2482"/>
                    <a:pt x="1764" y="2451"/>
                  </a:cubicBezTo>
                  <a:cubicBezTo>
                    <a:pt x="1774" y="2420"/>
                    <a:pt x="1785" y="2389"/>
                    <a:pt x="1785" y="2359"/>
                  </a:cubicBezTo>
                  <a:cubicBezTo>
                    <a:pt x="1795" y="2092"/>
                    <a:pt x="1703" y="1815"/>
                    <a:pt x="1795" y="1559"/>
                  </a:cubicBezTo>
                  <a:cubicBezTo>
                    <a:pt x="1815" y="1497"/>
                    <a:pt x="2102" y="1651"/>
                    <a:pt x="2000" y="1169"/>
                  </a:cubicBezTo>
                  <a:cubicBezTo>
                    <a:pt x="1949" y="1036"/>
                    <a:pt x="1887" y="913"/>
                    <a:pt x="1795" y="800"/>
                  </a:cubicBezTo>
                  <a:cubicBezTo>
                    <a:pt x="1723" y="698"/>
                    <a:pt x="1662" y="585"/>
                    <a:pt x="1631" y="462"/>
                  </a:cubicBezTo>
                  <a:lnTo>
                    <a:pt x="872" y="1"/>
                  </a:lnTo>
                  <a:close/>
                </a:path>
              </a:pathLst>
            </a:custGeom>
            <a:solidFill>
              <a:srgbClr val="8C4A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0"/>
            <p:cNvSpPr/>
            <p:nvPr/>
          </p:nvSpPr>
          <p:spPr>
            <a:xfrm>
              <a:off x="5349807" y="2069209"/>
              <a:ext cx="49881" cy="64103"/>
            </a:xfrm>
            <a:custGeom>
              <a:avLst/>
              <a:gdLst/>
              <a:ahLst/>
              <a:cxnLst/>
              <a:rect l="l" t="t" r="r" b="b"/>
              <a:pathLst>
                <a:path w="719" h="924" extrusionOk="0">
                  <a:moveTo>
                    <a:pt x="272" y="1"/>
                  </a:moveTo>
                  <a:cubicBezTo>
                    <a:pt x="198" y="1"/>
                    <a:pt x="128" y="33"/>
                    <a:pt x="83" y="120"/>
                  </a:cubicBezTo>
                  <a:cubicBezTo>
                    <a:pt x="11" y="264"/>
                    <a:pt x="1" y="438"/>
                    <a:pt x="42" y="602"/>
                  </a:cubicBezTo>
                  <a:cubicBezTo>
                    <a:pt x="83" y="745"/>
                    <a:pt x="196" y="868"/>
                    <a:pt x="350" y="920"/>
                  </a:cubicBezTo>
                  <a:cubicBezTo>
                    <a:pt x="370" y="922"/>
                    <a:pt x="391" y="923"/>
                    <a:pt x="412" y="923"/>
                  </a:cubicBezTo>
                  <a:cubicBezTo>
                    <a:pt x="483" y="923"/>
                    <a:pt x="552" y="908"/>
                    <a:pt x="616" y="868"/>
                  </a:cubicBezTo>
                  <a:cubicBezTo>
                    <a:pt x="678" y="838"/>
                    <a:pt x="719" y="766"/>
                    <a:pt x="708" y="694"/>
                  </a:cubicBezTo>
                  <a:lnTo>
                    <a:pt x="575" y="182"/>
                  </a:lnTo>
                  <a:cubicBezTo>
                    <a:pt x="536" y="97"/>
                    <a:pt x="399" y="1"/>
                    <a:pt x="272"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0"/>
            <p:cNvSpPr/>
            <p:nvPr/>
          </p:nvSpPr>
          <p:spPr>
            <a:xfrm>
              <a:off x="5916678" y="2108822"/>
              <a:ext cx="89702" cy="38434"/>
            </a:xfrm>
            <a:custGeom>
              <a:avLst/>
              <a:gdLst/>
              <a:ahLst/>
              <a:cxnLst/>
              <a:rect l="l" t="t" r="r" b="b"/>
              <a:pathLst>
                <a:path w="1293" h="554" extrusionOk="0">
                  <a:moveTo>
                    <a:pt x="790" y="0"/>
                  </a:moveTo>
                  <a:lnTo>
                    <a:pt x="0" y="349"/>
                  </a:lnTo>
                  <a:lnTo>
                    <a:pt x="472" y="461"/>
                  </a:lnTo>
                  <a:cubicBezTo>
                    <a:pt x="667" y="523"/>
                    <a:pt x="882" y="554"/>
                    <a:pt x="1087" y="554"/>
                  </a:cubicBezTo>
                  <a:cubicBezTo>
                    <a:pt x="1169" y="554"/>
                    <a:pt x="1261" y="523"/>
                    <a:pt x="1282" y="451"/>
                  </a:cubicBezTo>
                  <a:cubicBezTo>
                    <a:pt x="1292" y="400"/>
                    <a:pt x="1272" y="349"/>
                    <a:pt x="1251" y="308"/>
                  </a:cubicBezTo>
                  <a:cubicBezTo>
                    <a:pt x="1169" y="205"/>
                    <a:pt x="1077" y="133"/>
                    <a:pt x="974" y="72"/>
                  </a:cubicBezTo>
                  <a:cubicBezTo>
                    <a:pt x="933" y="51"/>
                    <a:pt x="892" y="21"/>
                    <a:pt x="841" y="10"/>
                  </a:cubicBezTo>
                  <a:lnTo>
                    <a:pt x="821" y="10"/>
                  </a:lnTo>
                  <a:lnTo>
                    <a:pt x="790" y="0"/>
                  </a:ln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0"/>
            <p:cNvSpPr/>
            <p:nvPr/>
          </p:nvSpPr>
          <p:spPr>
            <a:xfrm>
              <a:off x="5287230" y="1914778"/>
              <a:ext cx="218462" cy="99484"/>
            </a:xfrm>
            <a:custGeom>
              <a:avLst/>
              <a:gdLst/>
              <a:ahLst/>
              <a:cxnLst/>
              <a:rect l="l" t="t" r="r" b="b"/>
              <a:pathLst>
                <a:path w="3149" h="1434" extrusionOk="0">
                  <a:moveTo>
                    <a:pt x="1617" y="1"/>
                  </a:moveTo>
                  <a:cubicBezTo>
                    <a:pt x="1463" y="1"/>
                    <a:pt x="1310" y="17"/>
                    <a:pt x="1159" y="50"/>
                  </a:cubicBezTo>
                  <a:cubicBezTo>
                    <a:pt x="749" y="132"/>
                    <a:pt x="278" y="367"/>
                    <a:pt x="73" y="757"/>
                  </a:cubicBezTo>
                  <a:cubicBezTo>
                    <a:pt x="11" y="870"/>
                    <a:pt x="1" y="1013"/>
                    <a:pt x="52" y="1136"/>
                  </a:cubicBezTo>
                  <a:lnTo>
                    <a:pt x="923" y="1434"/>
                  </a:lnTo>
                  <a:cubicBezTo>
                    <a:pt x="1190" y="1239"/>
                    <a:pt x="1508" y="1116"/>
                    <a:pt x="1836" y="1075"/>
                  </a:cubicBezTo>
                  <a:cubicBezTo>
                    <a:pt x="1891" y="1069"/>
                    <a:pt x="1951" y="1067"/>
                    <a:pt x="2013" y="1067"/>
                  </a:cubicBezTo>
                  <a:cubicBezTo>
                    <a:pt x="2115" y="1067"/>
                    <a:pt x="2225" y="1072"/>
                    <a:pt x="2334" y="1072"/>
                  </a:cubicBezTo>
                  <a:cubicBezTo>
                    <a:pt x="2619" y="1072"/>
                    <a:pt x="2904" y="1039"/>
                    <a:pt x="3056" y="798"/>
                  </a:cubicBezTo>
                  <a:cubicBezTo>
                    <a:pt x="3117" y="675"/>
                    <a:pt x="3148" y="542"/>
                    <a:pt x="3148" y="408"/>
                  </a:cubicBezTo>
                  <a:cubicBezTo>
                    <a:pt x="2943" y="408"/>
                    <a:pt x="2759" y="306"/>
                    <a:pt x="2574" y="214"/>
                  </a:cubicBezTo>
                  <a:cubicBezTo>
                    <a:pt x="2274" y="74"/>
                    <a:pt x="1945" y="1"/>
                    <a:pt x="1617" y="1"/>
                  </a:cubicBezTo>
                  <a:close/>
                </a:path>
              </a:pathLst>
            </a:custGeom>
            <a:solidFill>
              <a:srgbClr val="8C4A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0"/>
            <p:cNvSpPr/>
            <p:nvPr/>
          </p:nvSpPr>
          <p:spPr>
            <a:xfrm>
              <a:off x="5492791" y="2037643"/>
              <a:ext cx="33508" cy="56263"/>
            </a:xfrm>
            <a:custGeom>
              <a:avLst/>
              <a:gdLst/>
              <a:ahLst/>
              <a:cxnLst/>
              <a:rect l="l" t="t" r="r" b="b"/>
              <a:pathLst>
                <a:path w="483" h="811" extrusionOk="0">
                  <a:moveTo>
                    <a:pt x="1" y="1"/>
                  </a:moveTo>
                  <a:lnTo>
                    <a:pt x="42" y="811"/>
                  </a:lnTo>
                  <a:cubicBezTo>
                    <a:pt x="267" y="790"/>
                    <a:pt x="482" y="678"/>
                    <a:pt x="400" y="462"/>
                  </a:cubicBezTo>
                  <a:cubicBezTo>
                    <a:pt x="390" y="431"/>
                    <a:pt x="370" y="390"/>
                    <a:pt x="349" y="370"/>
                  </a:cubicBezTo>
                  <a:cubicBezTo>
                    <a:pt x="247" y="237"/>
                    <a:pt x="124" y="114"/>
                    <a:pt x="1"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0"/>
            <p:cNvSpPr/>
            <p:nvPr/>
          </p:nvSpPr>
          <p:spPr>
            <a:xfrm>
              <a:off x="5649997" y="2133312"/>
              <a:ext cx="527736" cy="479451"/>
            </a:xfrm>
            <a:custGeom>
              <a:avLst/>
              <a:gdLst/>
              <a:ahLst/>
              <a:cxnLst/>
              <a:rect l="l" t="t" r="r" b="b"/>
              <a:pathLst>
                <a:path w="7607" h="6911" extrusionOk="0">
                  <a:moveTo>
                    <a:pt x="3819" y="0"/>
                  </a:moveTo>
                  <a:cubicBezTo>
                    <a:pt x="3550" y="0"/>
                    <a:pt x="3277" y="32"/>
                    <a:pt x="3004" y="98"/>
                  </a:cubicBezTo>
                  <a:cubicBezTo>
                    <a:pt x="1148" y="539"/>
                    <a:pt x="0" y="2405"/>
                    <a:pt x="441" y="4260"/>
                  </a:cubicBezTo>
                  <a:cubicBezTo>
                    <a:pt x="826" y="5843"/>
                    <a:pt x="2240" y="6911"/>
                    <a:pt x="3799" y="6911"/>
                  </a:cubicBezTo>
                  <a:cubicBezTo>
                    <a:pt x="4067" y="6911"/>
                    <a:pt x="4340" y="6879"/>
                    <a:pt x="4613" y="6813"/>
                  </a:cubicBezTo>
                  <a:cubicBezTo>
                    <a:pt x="6469" y="6372"/>
                    <a:pt x="7607" y="4506"/>
                    <a:pt x="7166" y="2651"/>
                  </a:cubicBezTo>
                  <a:cubicBezTo>
                    <a:pt x="6790" y="1068"/>
                    <a:pt x="5377" y="0"/>
                    <a:pt x="3819"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0"/>
            <p:cNvSpPr/>
            <p:nvPr/>
          </p:nvSpPr>
          <p:spPr>
            <a:xfrm>
              <a:off x="5639313" y="2126166"/>
              <a:ext cx="448856" cy="420759"/>
            </a:xfrm>
            <a:custGeom>
              <a:avLst/>
              <a:gdLst/>
              <a:ahLst/>
              <a:cxnLst/>
              <a:rect l="l" t="t" r="r" b="b"/>
              <a:pathLst>
                <a:path w="6470" h="6065" extrusionOk="0">
                  <a:moveTo>
                    <a:pt x="3855" y="0"/>
                  </a:moveTo>
                  <a:cubicBezTo>
                    <a:pt x="2974" y="0"/>
                    <a:pt x="2091" y="335"/>
                    <a:pt x="1415" y="1011"/>
                  </a:cubicBezTo>
                  <a:cubicBezTo>
                    <a:pt x="0" y="2426"/>
                    <a:pt x="82" y="4743"/>
                    <a:pt x="1579" y="6065"/>
                  </a:cubicBezTo>
                  <a:cubicBezTo>
                    <a:pt x="380" y="4691"/>
                    <a:pt x="451" y="2631"/>
                    <a:pt x="1743" y="1339"/>
                  </a:cubicBezTo>
                  <a:cubicBezTo>
                    <a:pt x="2411" y="665"/>
                    <a:pt x="3295" y="326"/>
                    <a:pt x="4182" y="326"/>
                  </a:cubicBezTo>
                  <a:cubicBezTo>
                    <a:pt x="4995" y="326"/>
                    <a:pt x="5812" y="611"/>
                    <a:pt x="6469" y="1185"/>
                  </a:cubicBezTo>
                  <a:cubicBezTo>
                    <a:pt x="5779" y="399"/>
                    <a:pt x="4818" y="0"/>
                    <a:pt x="3855" y="0"/>
                  </a:cubicBezTo>
                  <a:close/>
                </a:path>
              </a:pathLst>
            </a:custGeom>
            <a:solidFill>
              <a:srgbClr val="FDE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0"/>
            <p:cNvSpPr/>
            <p:nvPr/>
          </p:nvSpPr>
          <p:spPr>
            <a:xfrm>
              <a:off x="5716806" y="2200884"/>
              <a:ext cx="393356" cy="362276"/>
            </a:xfrm>
            <a:custGeom>
              <a:avLst/>
              <a:gdLst/>
              <a:ahLst/>
              <a:cxnLst/>
              <a:rect l="l" t="t" r="r" b="b"/>
              <a:pathLst>
                <a:path w="5670" h="5222" extrusionOk="0">
                  <a:moveTo>
                    <a:pt x="2843" y="1"/>
                  </a:moveTo>
                  <a:cubicBezTo>
                    <a:pt x="1614" y="1"/>
                    <a:pt x="513" y="867"/>
                    <a:pt x="278" y="2118"/>
                  </a:cubicBezTo>
                  <a:cubicBezTo>
                    <a:pt x="1" y="3532"/>
                    <a:pt x="923" y="4896"/>
                    <a:pt x="2338" y="5172"/>
                  </a:cubicBezTo>
                  <a:cubicBezTo>
                    <a:pt x="2506" y="5205"/>
                    <a:pt x="2673" y="5221"/>
                    <a:pt x="2838" y="5221"/>
                  </a:cubicBezTo>
                  <a:cubicBezTo>
                    <a:pt x="4061" y="5221"/>
                    <a:pt x="5149" y="4350"/>
                    <a:pt x="5393" y="3112"/>
                  </a:cubicBezTo>
                  <a:cubicBezTo>
                    <a:pt x="5670" y="1697"/>
                    <a:pt x="4747" y="324"/>
                    <a:pt x="3332" y="47"/>
                  </a:cubicBezTo>
                  <a:cubicBezTo>
                    <a:pt x="3168" y="16"/>
                    <a:pt x="3005" y="1"/>
                    <a:pt x="2843" y="1"/>
                  </a:cubicBez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p:nvPr/>
          </p:nvSpPr>
          <p:spPr>
            <a:xfrm>
              <a:off x="5712574" y="2191518"/>
              <a:ext cx="335706" cy="315587"/>
            </a:xfrm>
            <a:custGeom>
              <a:avLst/>
              <a:gdLst/>
              <a:ahLst/>
              <a:cxnLst/>
              <a:rect l="l" t="t" r="r" b="b"/>
              <a:pathLst>
                <a:path w="4839" h="4549" extrusionOk="0">
                  <a:moveTo>
                    <a:pt x="2903" y="0"/>
                  </a:moveTo>
                  <a:cubicBezTo>
                    <a:pt x="2236" y="0"/>
                    <a:pt x="1568" y="254"/>
                    <a:pt x="1056" y="766"/>
                  </a:cubicBezTo>
                  <a:cubicBezTo>
                    <a:pt x="0" y="1822"/>
                    <a:pt x="41" y="3544"/>
                    <a:pt x="1148" y="4549"/>
                  </a:cubicBezTo>
                  <a:cubicBezTo>
                    <a:pt x="216" y="3513"/>
                    <a:pt x="257" y="1935"/>
                    <a:pt x="1241" y="951"/>
                  </a:cubicBezTo>
                  <a:cubicBezTo>
                    <a:pt x="1750" y="441"/>
                    <a:pt x="2418" y="185"/>
                    <a:pt x="3088" y="185"/>
                  </a:cubicBezTo>
                  <a:cubicBezTo>
                    <a:pt x="3713" y="185"/>
                    <a:pt x="4339" y="408"/>
                    <a:pt x="4839" y="858"/>
                  </a:cubicBezTo>
                  <a:cubicBezTo>
                    <a:pt x="4321" y="288"/>
                    <a:pt x="3613" y="0"/>
                    <a:pt x="2903"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0"/>
            <p:cNvSpPr/>
            <p:nvPr/>
          </p:nvSpPr>
          <p:spPr>
            <a:xfrm>
              <a:off x="5838422" y="2267415"/>
              <a:ext cx="147283" cy="214854"/>
            </a:xfrm>
            <a:custGeom>
              <a:avLst/>
              <a:gdLst/>
              <a:ahLst/>
              <a:cxnLst/>
              <a:rect l="l" t="t" r="r" b="b"/>
              <a:pathLst>
                <a:path w="2123" h="3097" extrusionOk="0">
                  <a:moveTo>
                    <a:pt x="831" y="0"/>
                  </a:moveTo>
                  <a:cubicBezTo>
                    <a:pt x="800" y="0"/>
                    <a:pt x="780" y="10"/>
                    <a:pt x="759" y="31"/>
                  </a:cubicBezTo>
                  <a:cubicBezTo>
                    <a:pt x="749" y="51"/>
                    <a:pt x="739" y="72"/>
                    <a:pt x="739" y="92"/>
                  </a:cubicBezTo>
                  <a:lnTo>
                    <a:pt x="739" y="349"/>
                  </a:lnTo>
                  <a:cubicBezTo>
                    <a:pt x="636" y="379"/>
                    <a:pt x="544" y="410"/>
                    <a:pt x="462" y="461"/>
                  </a:cubicBezTo>
                  <a:cubicBezTo>
                    <a:pt x="380" y="502"/>
                    <a:pt x="308" y="554"/>
                    <a:pt x="257" y="615"/>
                  </a:cubicBezTo>
                  <a:cubicBezTo>
                    <a:pt x="196" y="677"/>
                    <a:pt x="155" y="748"/>
                    <a:pt x="124" y="820"/>
                  </a:cubicBezTo>
                  <a:cubicBezTo>
                    <a:pt x="93" y="902"/>
                    <a:pt x="83" y="974"/>
                    <a:pt x="83" y="1056"/>
                  </a:cubicBezTo>
                  <a:cubicBezTo>
                    <a:pt x="73" y="1230"/>
                    <a:pt x="134" y="1394"/>
                    <a:pt x="247" y="1528"/>
                  </a:cubicBezTo>
                  <a:cubicBezTo>
                    <a:pt x="380" y="1661"/>
                    <a:pt x="565" y="1753"/>
                    <a:pt x="759" y="1784"/>
                  </a:cubicBezTo>
                  <a:lnTo>
                    <a:pt x="1087" y="1845"/>
                  </a:lnTo>
                  <a:cubicBezTo>
                    <a:pt x="1180" y="1866"/>
                    <a:pt x="1251" y="1886"/>
                    <a:pt x="1313" y="1907"/>
                  </a:cubicBezTo>
                  <a:cubicBezTo>
                    <a:pt x="1354" y="1917"/>
                    <a:pt x="1395" y="1948"/>
                    <a:pt x="1436" y="1968"/>
                  </a:cubicBezTo>
                  <a:cubicBezTo>
                    <a:pt x="1467" y="1989"/>
                    <a:pt x="1487" y="2020"/>
                    <a:pt x="1487" y="2061"/>
                  </a:cubicBezTo>
                  <a:cubicBezTo>
                    <a:pt x="1487" y="2122"/>
                    <a:pt x="1446" y="2173"/>
                    <a:pt x="1364" y="2194"/>
                  </a:cubicBezTo>
                  <a:cubicBezTo>
                    <a:pt x="1262" y="2225"/>
                    <a:pt x="1159" y="2235"/>
                    <a:pt x="1057" y="2235"/>
                  </a:cubicBezTo>
                  <a:cubicBezTo>
                    <a:pt x="995" y="2235"/>
                    <a:pt x="944" y="2235"/>
                    <a:pt x="882" y="2214"/>
                  </a:cubicBezTo>
                  <a:cubicBezTo>
                    <a:pt x="841" y="2204"/>
                    <a:pt x="800" y="2184"/>
                    <a:pt x="770" y="2153"/>
                  </a:cubicBezTo>
                  <a:cubicBezTo>
                    <a:pt x="739" y="2143"/>
                    <a:pt x="718" y="2122"/>
                    <a:pt x="698" y="2091"/>
                  </a:cubicBezTo>
                  <a:lnTo>
                    <a:pt x="657" y="2050"/>
                  </a:lnTo>
                  <a:cubicBezTo>
                    <a:pt x="636" y="2030"/>
                    <a:pt x="616" y="2020"/>
                    <a:pt x="595" y="2009"/>
                  </a:cubicBezTo>
                  <a:cubicBezTo>
                    <a:pt x="575" y="2009"/>
                    <a:pt x="554" y="1999"/>
                    <a:pt x="524" y="1999"/>
                  </a:cubicBezTo>
                  <a:lnTo>
                    <a:pt x="73" y="1999"/>
                  </a:lnTo>
                  <a:cubicBezTo>
                    <a:pt x="52" y="1999"/>
                    <a:pt x="42" y="2009"/>
                    <a:pt x="21" y="2020"/>
                  </a:cubicBezTo>
                  <a:cubicBezTo>
                    <a:pt x="11" y="2040"/>
                    <a:pt x="1" y="2061"/>
                    <a:pt x="1" y="2081"/>
                  </a:cubicBezTo>
                  <a:cubicBezTo>
                    <a:pt x="11" y="2153"/>
                    <a:pt x="21" y="2225"/>
                    <a:pt x="62" y="2286"/>
                  </a:cubicBezTo>
                  <a:cubicBezTo>
                    <a:pt x="93" y="2358"/>
                    <a:pt x="144" y="2430"/>
                    <a:pt x="206" y="2481"/>
                  </a:cubicBezTo>
                  <a:cubicBezTo>
                    <a:pt x="267" y="2542"/>
                    <a:pt x="349" y="2594"/>
                    <a:pt x="431" y="2635"/>
                  </a:cubicBezTo>
                  <a:cubicBezTo>
                    <a:pt x="524" y="2686"/>
                    <a:pt x="626" y="2727"/>
                    <a:pt x="729" y="2748"/>
                  </a:cubicBezTo>
                  <a:lnTo>
                    <a:pt x="729" y="3004"/>
                  </a:lnTo>
                  <a:cubicBezTo>
                    <a:pt x="729" y="3024"/>
                    <a:pt x="739" y="3055"/>
                    <a:pt x="749" y="3065"/>
                  </a:cubicBezTo>
                  <a:cubicBezTo>
                    <a:pt x="770" y="3086"/>
                    <a:pt x="790" y="3096"/>
                    <a:pt x="821" y="3096"/>
                  </a:cubicBezTo>
                  <a:lnTo>
                    <a:pt x="1262" y="3096"/>
                  </a:lnTo>
                  <a:cubicBezTo>
                    <a:pt x="1292" y="3096"/>
                    <a:pt x="1313" y="3086"/>
                    <a:pt x="1333" y="3065"/>
                  </a:cubicBezTo>
                  <a:cubicBezTo>
                    <a:pt x="1354" y="3055"/>
                    <a:pt x="1364" y="3024"/>
                    <a:pt x="1354" y="3004"/>
                  </a:cubicBezTo>
                  <a:lnTo>
                    <a:pt x="1354" y="2758"/>
                  </a:lnTo>
                  <a:cubicBezTo>
                    <a:pt x="1467" y="2748"/>
                    <a:pt x="1569" y="2717"/>
                    <a:pt x="1672" y="2676"/>
                  </a:cubicBezTo>
                  <a:cubicBezTo>
                    <a:pt x="1754" y="2635"/>
                    <a:pt x="1836" y="2583"/>
                    <a:pt x="1908" y="2522"/>
                  </a:cubicBezTo>
                  <a:cubicBezTo>
                    <a:pt x="1969" y="2460"/>
                    <a:pt x="2020" y="2389"/>
                    <a:pt x="2061" y="2307"/>
                  </a:cubicBezTo>
                  <a:cubicBezTo>
                    <a:pt x="2102" y="2225"/>
                    <a:pt x="2123" y="2132"/>
                    <a:pt x="2113" y="2040"/>
                  </a:cubicBezTo>
                  <a:cubicBezTo>
                    <a:pt x="2123" y="1948"/>
                    <a:pt x="2102" y="1856"/>
                    <a:pt x="2072" y="1763"/>
                  </a:cubicBezTo>
                  <a:cubicBezTo>
                    <a:pt x="2041" y="1681"/>
                    <a:pt x="1990" y="1610"/>
                    <a:pt x="1928" y="1558"/>
                  </a:cubicBezTo>
                  <a:cubicBezTo>
                    <a:pt x="1856" y="1497"/>
                    <a:pt x="1785" y="1446"/>
                    <a:pt x="1692" y="1415"/>
                  </a:cubicBezTo>
                  <a:cubicBezTo>
                    <a:pt x="1590" y="1364"/>
                    <a:pt x="1477" y="1333"/>
                    <a:pt x="1364" y="1312"/>
                  </a:cubicBezTo>
                  <a:lnTo>
                    <a:pt x="1046" y="1251"/>
                  </a:lnTo>
                  <a:cubicBezTo>
                    <a:pt x="985" y="1241"/>
                    <a:pt x="913" y="1220"/>
                    <a:pt x="852" y="1189"/>
                  </a:cubicBezTo>
                  <a:cubicBezTo>
                    <a:pt x="811" y="1179"/>
                    <a:pt x="770" y="1159"/>
                    <a:pt x="739" y="1128"/>
                  </a:cubicBezTo>
                  <a:cubicBezTo>
                    <a:pt x="718" y="1107"/>
                    <a:pt x="708" y="1077"/>
                    <a:pt x="708" y="1046"/>
                  </a:cubicBezTo>
                  <a:cubicBezTo>
                    <a:pt x="708" y="1015"/>
                    <a:pt x="718" y="984"/>
                    <a:pt x="739" y="964"/>
                  </a:cubicBezTo>
                  <a:cubicBezTo>
                    <a:pt x="759" y="933"/>
                    <a:pt x="780" y="923"/>
                    <a:pt x="811" y="902"/>
                  </a:cubicBezTo>
                  <a:cubicBezTo>
                    <a:pt x="841" y="892"/>
                    <a:pt x="882" y="882"/>
                    <a:pt x="913" y="882"/>
                  </a:cubicBezTo>
                  <a:cubicBezTo>
                    <a:pt x="954" y="872"/>
                    <a:pt x="1005" y="872"/>
                    <a:pt x="1046" y="872"/>
                  </a:cubicBezTo>
                  <a:cubicBezTo>
                    <a:pt x="1098" y="872"/>
                    <a:pt x="1149" y="872"/>
                    <a:pt x="1190" y="892"/>
                  </a:cubicBezTo>
                  <a:cubicBezTo>
                    <a:pt x="1231" y="902"/>
                    <a:pt x="1262" y="913"/>
                    <a:pt x="1292" y="933"/>
                  </a:cubicBezTo>
                  <a:cubicBezTo>
                    <a:pt x="1323" y="943"/>
                    <a:pt x="1344" y="964"/>
                    <a:pt x="1364" y="984"/>
                  </a:cubicBezTo>
                  <a:cubicBezTo>
                    <a:pt x="1374" y="1005"/>
                    <a:pt x="1385" y="1015"/>
                    <a:pt x="1395" y="1015"/>
                  </a:cubicBezTo>
                  <a:cubicBezTo>
                    <a:pt x="1415" y="1036"/>
                    <a:pt x="1426" y="1046"/>
                    <a:pt x="1456" y="1056"/>
                  </a:cubicBezTo>
                  <a:cubicBezTo>
                    <a:pt x="1477" y="1066"/>
                    <a:pt x="1508" y="1077"/>
                    <a:pt x="1528" y="1077"/>
                  </a:cubicBezTo>
                  <a:lnTo>
                    <a:pt x="1979" y="1077"/>
                  </a:lnTo>
                  <a:cubicBezTo>
                    <a:pt x="2000" y="1077"/>
                    <a:pt x="2020" y="1066"/>
                    <a:pt x="2031" y="1046"/>
                  </a:cubicBezTo>
                  <a:cubicBezTo>
                    <a:pt x="2041" y="1036"/>
                    <a:pt x="2051" y="1015"/>
                    <a:pt x="2051" y="995"/>
                  </a:cubicBezTo>
                  <a:cubicBezTo>
                    <a:pt x="2051" y="933"/>
                    <a:pt x="2031" y="872"/>
                    <a:pt x="2000" y="810"/>
                  </a:cubicBezTo>
                  <a:cubicBezTo>
                    <a:pt x="1959" y="748"/>
                    <a:pt x="1908" y="687"/>
                    <a:pt x="1856" y="625"/>
                  </a:cubicBezTo>
                  <a:cubicBezTo>
                    <a:pt x="1795" y="564"/>
                    <a:pt x="1723" y="513"/>
                    <a:pt x="1641" y="472"/>
                  </a:cubicBezTo>
                  <a:cubicBezTo>
                    <a:pt x="1549" y="420"/>
                    <a:pt x="1456" y="390"/>
                    <a:pt x="1364" y="369"/>
                  </a:cubicBezTo>
                  <a:lnTo>
                    <a:pt x="1364" y="92"/>
                  </a:lnTo>
                  <a:cubicBezTo>
                    <a:pt x="1364" y="72"/>
                    <a:pt x="1354" y="51"/>
                    <a:pt x="1344" y="31"/>
                  </a:cubicBezTo>
                  <a:cubicBezTo>
                    <a:pt x="1323" y="10"/>
                    <a:pt x="1303" y="0"/>
                    <a:pt x="1272" y="0"/>
                  </a:cubicBezTo>
                  <a:close/>
                </a:path>
              </a:pathLst>
            </a:custGeom>
            <a:solidFill>
              <a:srgbClr val="E386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0"/>
            <p:cNvSpPr/>
            <p:nvPr/>
          </p:nvSpPr>
          <p:spPr>
            <a:xfrm>
              <a:off x="5832733" y="2262420"/>
              <a:ext cx="146589" cy="213397"/>
            </a:xfrm>
            <a:custGeom>
              <a:avLst/>
              <a:gdLst/>
              <a:ahLst/>
              <a:cxnLst/>
              <a:rect l="l" t="t" r="r" b="b"/>
              <a:pathLst>
                <a:path w="2113" h="3076" extrusionOk="0">
                  <a:moveTo>
                    <a:pt x="821" y="0"/>
                  </a:moveTo>
                  <a:cubicBezTo>
                    <a:pt x="790" y="0"/>
                    <a:pt x="770" y="11"/>
                    <a:pt x="749" y="31"/>
                  </a:cubicBezTo>
                  <a:cubicBezTo>
                    <a:pt x="739" y="41"/>
                    <a:pt x="729" y="72"/>
                    <a:pt x="729" y="93"/>
                  </a:cubicBezTo>
                  <a:lnTo>
                    <a:pt x="729" y="349"/>
                  </a:lnTo>
                  <a:cubicBezTo>
                    <a:pt x="636" y="369"/>
                    <a:pt x="534" y="410"/>
                    <a:pt x="452" y="451"/>
                  </a:cubicBezTo>
                  <a:cubicBezTo>
                    <a:pt x="380" y="503"/>
                    <a:pt x="308" y="554"/>
                    <a:pt x="247" y="615"/>
                  </a:cubicBezTo>
                  <a:cubicBezTo>
                    <a:pt x="196" y="677"/>
                    <a:pt x="144" y="749"/>
                    <a:pt x="124" y="820"/>
                  </a:cubicBezTo>
                  <a:cubicBezTo>
                    <a:pt x="93" y="892"/>
                    <a:pt x="83" y="964"/>
                    <a:pt x="83" y="1036"/>
                  </a:cubicBezTo>
                  <a:cubicBezTo>
                    <a:pt x="73" y="1210"/>
                    <a:pt x="124" y="1374"/>
                    <a:pt x="237" y="1507"/>
                  </a:cubicBezTo>
                  <a:cubicBezTo>
                    <a:pt x="380" y="1641"/>
                    <a:pt x="565" y="1733"/>
                    <a:pt x="749" y="1764"/>
                  </a:cubicBezTo>
                  <a:cubicBezTo>
                    <a:pt x="882" y="1794"/>
                    <a:pt x="985" y="1815"/>
                    <a:pt x="1077" y="1835"/>
                  </a:cubicBezTo>
                  <a:cubicBezTo>
                    <a:pt x="1159" y="1846"/>
                    <a:pt x="1231" y="1866"/>
                    <a:pt x="1313" y="1887"/>
                  </a:cubicBezTo>
                  <a:cubicBezTo>
                    <a:pt x="1354" y="1907"/>
                    <a:pt x="1395" y="1928"/>
                    <a:pt x="1436" y="1948"/>
                  </a:cubicBezTo>
                  <a:cubicBezTo>
                    <a:pt x="1467" y="1969"/>
                    <a:pt x="1477" y="2010"/>
                    <a:pt x="1477" y="2040"/>
                  </a:cubicBezTo>
                  <a:cubicBezTo>
                    <a:pt x="1477" y="2102"/>
                    <a:pt x="1436" y="2153"/>
                    <a:pt x="1364" y="2184"/>
                  </a:cubicBezTo>
                  <a:cubicBezTo>
                    <a:pt x="1262" y="2215"/>
                    <a:pt x="1159" y="2225"/>
                    <a:pt x="1057" y="2225"/>
                  </a:cubicBezTo>
                  <a:cubicBezTo>
                    <a:pt x="995" y="2225"/>
                    <a:pt x="944" y="2215"/>
                    <a:pt x="882" y="2194"/>
                  </a:cubicBezTo>
                  <a:cubicBezTo>
                    <a:pt x="841" y="2184"/>
                    <a:pt x="800" y="2163"/>
                    <a:pt x="770" y="2143"/>
                  </a:cubicBezTo>
                  <a:cubicBezTo>
                    <a:pt x="739" y="2122"/>
                    <a:pt x="718" y="2102"/>
                    <a:pt x="698" y="2071"/>
                  </a:cubicBezTo>
                  <a:cubicBezTo>
                    <a:pt x="677" y="2061"/>
                    <a:pt x="657" y="2040"/>
                    <a:pt x="657" y="2030"/>
                  </a:cubicBezTo>
                  <a:cubicBezTo>
                    <a:pt x="636" y="2020"/>
                    <a:pt x="616" y="2010"/>
                    <a:pt x="595" y="1999"/>
                  </a:cubicBezTo>
                  <a:cubicBezTo>
                    <a:pt x="581" y="1992"/>
                    <a:pt x="561" y="1985"/>
                    <a:pt x="544" y="1985"/>
                  </a:cubicBezTo>
                  <a:cubicBezTo>
                    <a:pt x="536" y="1985"/>
                    <a:pt x="530" y="1986"/>
                    <a:pt x="524" y="1989"/>
                  </a:cubicBezTo>
                  <a:lnTo>
                    <a:pt x="73" y="1989"/>
                  </a:lnTo>
                  <a:cubicBezTo>
                    <a:pt x="52" y="1989"/>
                    <a:pt x="42" y="1989"/>
                    <a:pt x="21" y="2010"/>
                  </a:cubicBezTo>
                  <a:cubicBezTo>
                    <a:pt x="11" y="2020"/>
                    <a:pt x="1" y="2040"/>
                    <a:pt x="1" y="2061"/>
                  </a:cubicBezTo>
                  <a:cubicBezTo>
                    <a:pt x="1" y="2133"/>
                    <a:pt x="21" y="2204"/>
                    <a:pt x="62" y="2266"/>
                  </a:cubicBezTo>
                  <a:cubicBezTo>
                    <a:pt x="93" y="2338"/>
                    <a:pt x="144" y="2409"/>
                    <a:pt x="206" y="2461"/>
                  </a:cubicBezTo>
                  <a:cubicBezTo>
                    <a:pt x="267" y="2522"/>
                    <a:pt x="349" y="2584"/>
                    <a:pt x="431" y="2625"/>
                  </a:cubicBezTo>
                  <a:cubicBezTo>
                    <a:pt x="524" y="2676"/>
                    <a:pt x="626" y="2707"/>
                    <a:pt x="729" y="2727"/>
                  </a:cubicBezTo>
                  <a:lnTo>
                    <a:pt x="729" y="2984"/>
                  </a:lnTo>
                  <a:cubicBezTo>
                    <a:pt x="729" y="3014"/>
                    <a:pt x="739" y="3035"/>
                    <a:pt x="749" y="3055"/>
                  </a:cubicBezTo>
                  <a:cubicBezTo>
                    <a:pt x="770" y="3066"/>
                    <a:pt x="790" y="3076"/>
                    <a:pt x="821" y="3076"/>
                  </a:cubicBezTo>
                  <a:lnTo>
                    <a:pt x="1262" y="3076"/>
                  </a:lnTo>
                  <a:cubicBezTo>
                    <a:pt x="1313" y="3076"/>
                    <a:pt x="1354" y="3035"/>
                    <a:pt x="1354" y="2984"/>
                  </a:cubicBezTo>
                  <a:lnTo>
                    <a:pt x="1354" y="2748"/>
                  </a:lnTo>
                  <a:cubicBezTo>
                    <a:pt x="1467" y="2727"/>
                    <a:pt x="1569" y="2697"/>
                    <a:pt x="1661" y="2655"/>
                  </a:cubicBezTo>
                  <a:cubicBezTo>
                    <a:pt x="1754" y="2614"/>
                    <a:pt x="1836" y="2563"/>
                    <a:pt x="1908" y="2502"/>
                  </a:cubicBezTo>
                  <a:cubicBezTo>
                    <a:pt x="1969" y="2440"/>
                    <a:pt x="2020" y="2368"/>
                    <a:pt x="2061" y="2286"/>
                  </a:cubicBezTo>
                  <a:cubicBezTo>
                    <a:pt x="2102" y="2204"/>
                    <a:pt x="2113" y="2112"/>
                    <a:pt x="2113" y="2020"/>
                  </a:cubicBezTo>
                  <a:cubicBezTo>
                    <a:pt x="2113" y="1928"/>
                    <a:pt x="2102" y="1835"/>
                    <a:pt x="2072" y="1743"/>
                  </a:cubicBezTo>
                  <a:cubicBezTo>
                    <a:pt x="2041" y="1671"/>
                    <a:pt x="1990" y="1600"/>
                    <a:pt x="1928" y="1538"/>
                  </a:cubicBezTo>
                  <a:cubicBezTo>
                    <a:pt x="1856" y="1477"/>
                    <a:pt x="1785" y="1425"/>
                    <a:pt x="1692" y="1395"/>
                  </a:cubicBezTo>
                  <a:cubicBezTo>
                    <a:pt x="1590" y="1354"/>
                    <a:pt x="1477" y="1323"/>
                    <a:pt x="1364" y="1302"/>
                  </a:cubicBezTo>
                  <a:lnTo>
                    <a:pt x="1046" y="1231"/>
                  </a:lnTo>
                  <a:cubicBezTo>
                    <a:pt x="985" y="1220"/>
                    <a:pt x="913" y="1200"/>
                    <a:pt x="852" y="1179"/>
                  </a:cubicBezTo>
                  <a:cubicBezTo>
                    <a:pt x="811" y="1169"/>
                    <a:pt x="770" y="1138"/>
                    <a:pt x="739" y="1118"/>
                  </a:cubicBezTo>
                  <a:cubicBezTo>
                    <a:pt x="718" y="1087"/>
                    <a:pt x="708" y="1056"/>
                    <a:pt x="708" y="1026"/>
                  </a:cubicBezTo>
                  <a:cubicBezTo>
                    <a:pt x="708" y="995"/>
                    <a:pt x="718" y="964"/>
                    <a:pt x="739" y="944"/>
                  </a:cubicBezTo>
                  <a:cubicBezTo>
                    <a:pt x="749" y="923"/>
                    <a:pt x="780" y="903"/>
                    <a:pt x="811" y="892"/>
                  </a:cubicBezTo>
                  <a:cubicBezTo>
                    <a:pt x="841" y="872"/>
                    <a:pt x="882" y="872"/>
                    <a:pt x="913" y="861"/>
                  </a:cubicBezTo>
                  <a:cubicBezTo>
                    <a:pt x="954" y="851"/>
                    <a:pt x="995" y="851"/>
                    <a:pt x="1046" y="851"/>
                  </a:cubicBezTo>
                  <a:cubicBezTo>
                    <a:pt x="1098" y="851"/>
                    <a:pt x="1149" y="861"/>
                    <a:pt x="1190" y="872"/>
                  </a:cubicBezTo>
                  <a:cubicBezTo>
                    <a:pt x="1231" y="882"/>
                    <a:pt x="1262" y="903"/>
                    <a:pt x="1292" y="913"/>
                  </a:cubicBezTo>
                  <a:cubicBezTo>
                    <a:pt x="1323" y="933"/>
                    <a:pt x="1344" y="944"/>
                    <a:pt x="1364" y="964"/>
                  </a:cubicBezTo>
                  <a:lnTo>
                    <a:pt x="1395" y="995"/>
                  </a:lnTo>
                  <a:cubicBezTo>
                    <a:pt x="1405" y="1015"/>
                    <a:pt x="1426" y="1036"/>
                    <a:pt x="1446" y="1046"/>
                  </a:cubicBezTo>
                  <a:cubicBezTo>
                    <a:pt x="1477" y="1056"/>
                    <a:pt x="1497" y="1056"/>
                    <a:pt x="1528" y="1056"/>
                  </a:cubicBezTo>
                  <a:lnTo>
                    <a:pt x="1979" y="1056"/>
                  </a:lnTo>
                  <a:cubicBezTo>
                    <a:pt x="2000" y="1056"/>
                    <a:pt x="2010" y="1046"/>
                    <a:pt x="2031" y="1036"/>
                  </a:cubicBezTo>
                  <a:cubicBezTo>
                    <a:pt x="2041" y="1015"/>
                    <a:pt x="2051" y="995"/>
                    <a:pt x="2051" y="985"/>
                  </a:cubicBezTo>
                  <a:cubicBezTo>
                    <a:pt x="2041" y="913"/>
                    <a:pt x="2031" y="851"/>
                    <a:pt x="1990" y="800"/>
                  </a:cubicBezTo>
                  <a:cubicBezTo>
                    <a:pt x="1959" y="728"/>
                    <a:pt x="1908" y="667"/>
                    <a:pt x="1856" y="615"/>
                  </a:cubicBezTo>
                  <a:cubicBezTo>
                    <a:pt x="1785" y="554"/>
                    <a:pt x="1713" y="492"/>
                    <a:pt x="1641" y="451"/>
                  </a:cubicBezTo>
                  <a:cubicBezTo>
                    <a:pt x="1549" y="410"/>
                    <a:pt x="1456" y="369"/>
                    <a:pt x="1364" y="349"/>
                  </a:cubicBezTo>
                  <a:lnTo>
                    <a:pt x="1364" y="93"/>
                  </a:lnTo>
                  <a:cubicBezTo>
                    <a:pt x="1364" y="72"/>
                    <a:pt x="1354" y="41"/>
                    <a:pt x="1333" y="31"/>
                  </a:cubicBezTo>
                  <a:cubicBezTo>
                    <a:pt x="1323" y="11"/>
                    <a:pt x="1292" y="0"/>
                    <a:pt x="1272" y="0"/>
                  </a:cubicBezTo>
                  <a:close/>
                </a:path>
              </a:pathLst>
            </a:custGeom>
            <a:solidFill>
              <a:srgbClr val="FFD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0"/>
            <p:cNvSpPr/>
            <p:nvPr/>
          </p:nvSpPr>
          <p:spPr>
            <a:xfrm>
              <a:off x="5752395" y="2529794"/>
              <a:ext cx="194181" cy="88453"/>
            </a:xfrm>
            <a:custGeom>
              <a:avLst/>
              <a:gdLst/>
              <a:ahLst/>
              <a:cxnLst/>
              <a:rect l="l" t="t" r="r" b="b"/>
              <a:pathLst>
                <a:path w="2799" h="1275" extrusionOk="0">
                  <a:moveTo>
                    <a:pt x="1794" y="1"/>
                  </a:moveTo>
                  <a:cubicBezTo>
                    <a:pt x="1661" y="32"/>
                    <a:pt x="1528" y="83"/>
                    <a:pt x="1405" y="144"/>
                  </a:cubicBezTo>
                  <a:cubicBezTo>
                    <a:pt x="1159" y="288"/>
                    <a:pt x="1097" y="360"/>
                    <a:pt x="861" y="503"/>
                  </a:cubicBezTo>
                  <a:cubicBezTo>
                    <a:pt x="730" y="597"/>
                    <a:pt x="581" y="648"/>
                    <a:pt x="423" y="648"/>
                  </a:cubicBezTo>
                  <a:cubicBezTo>
                    <a:pt x="409" y="648"/>
                    <a:pt x="394" y="648"/>
                    <a:pt x="380" y="647"/>
                  </a:cubicBezTo>
                  <a:lnTo>
                    <a:pt x="0" y="975"/>
                  </a:lnTo>
                  <a:cubicBezTo>
                    <a:pt x="164" y="1047"/>
                    <a:pt x="328" y="1098"/>
                    <a:pt x="503" y="1149"/>
                  </a:cubicBezTo>
                  <a:cubicBezTo>
                    <a:pt x="646" y="1180"/>
                    <a:pt x="800" y="1211"/>
                    <a:pt x="943" y="1231"/>
                  </a:cubicBezTo>
                  <a:cubicBezTo>
                    <a:pt x="1078" y="1256"/>
                    <a:pt x="1220" y="1275"/>
                    <a:pt x="1358" y="1275"/>
                  </a:cubicBezTo>
                  <a:cubicBezTo>
                    <a:pt x="1387" y="1275"/>
                    <a:pt x="1417" y="1274"/>
                    <a:pt x="1446" y="1272"/>
                  </a:cubicBezTo>
                  <a:cubicBezTo>
                    <a:pt x="1641" y="1262"/>
                    <a:pt x="1825" y="1211"/>
                    <a:pt x="2010" y="1149"/>
                  </a:cubicBezTo>
                  <a:cubicBezTo>
                    <a:pt x="2235" y="1088"/>
                    <a:pt x="2440" y="985"/>
                    <a:pt x="2625" y="852"/>
                  </a:cubicBezTo>
                  <a:cubicBezTo>
                    <a:pt x="2645" y="831"/>
                    <a:pt x="2799" y="729"/>
                    <a:pt x="2799" y="698"/>
                  </a:cubicBezTo>
                  <a:cubicBezTo>
                    <a:pt x="2799" y="678"/>
                    <a:pt x="2767" y="672"/>
                    <a:pt x="2725" y="672"/>
                  </a:cubicBezTo>
                  <a:cubicBezTo>
                    <a:pt x="2658" y="672"/>
                    <a:pt x="2564" y="688"/>
                    <a:pt x="2532" y="688"/>
                  </a:cubicBezTo>
                  <a:cubicBezTo>
                    <a:pt x="2510" y="688"/>
                    <a:pt x="2488" y="688"/>
                    <a:pt x="2466" y="688"/>
                  </a:cubicBezTo>
                  <a:cubicBezTo>
                    <a:pt x="1721" y="688"/>
                    <a:pt x="1528" y="521"/>
                    <a:pt x="1548" y="442"/>
                  </a:cubicBezTo>
                  <a:cubicBezTo>
                    <a:pt x="1569" y="349"/>
                    <a:pt x="1794" y="185"/>
                    <a:pt x="1825" y="93"/>
                  </a:cubicBezTo>
                  <a:cubicBezTo>
                    <a:pt x="1846" y="32"/>
                    <a:pt x="1835" y="1"/>
                    <a:pt x="1794" y="1"/>
                  </a:cubicBezTo>
                  <a:close/>
                </a:path>
              </a:pathLst>
            </a:custGeom>
            <a:solidFill>
              <a:srgbClr val="ED9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0"/>
            <p:cNvSpPr/>
            <p:nvPr/>
          </p:nvSpPr>
          <p:spPr>
            <a:xfrm>
              <a:off x="5169915" y="2252291"/>
              <a:ext cx="347153" cy="338758"/>
            </a:xfrm>
            <a:custGeom>
              <a:avLst/>
              <a:gdLst/>
              <a:ahLst/>
              <a:cxnLst/>
              <a:rect l="l" t="t" r="r" b="b"/>
              <a:pathLst>
                <a:path w="5004" h="4883" extrusionOk="0">
                  <a:moveTo>
                    <a:pt x="991" y="1"/>
                  </a:moveTo>
                  <a:cubicBezTo>
                    <a:pt x="985" y="1"/>
                    <a:pt x="979" y="1"/>
                    <a:pt x="974" y="3"/>
                  </a:cubicBezTo>
                  <a:cubicBezTo>
                    <a:pt x="0" y="290"/>
                    <a:pt x="41" y="956"/>
                    <a:pt x="236" y="1428"/>
                  </a:cubicBezTo>
                  <a:cubicBezTo>
                    <a:pt x="328" y="1602"/>
                    <a:pt x="451" y="1756"/>
                    <a:pt x="605" y="1879"/>
                  </a:cubicBezTo>
                  <a:cubicBezTo>
                    <a:pt x="1425" y="2627"/>
                    <a:pt x="2204" y="3417"/>
                    <a:pt x="3055" y="4124"/>
                  </a:cubicBezTo>
                  <a:cubicBezTo>
                    <a:pt x="3199" y="4237"/>
                    <a:pt x="3342" y="4360"/>
                    <a:pt x="3496" y="4462"/>
                  </a:cubicBezTo>
                  <a:cubicBezTo>
                    <a:pt x="3588" y="4524"/>
                    <a:pt x="3947" y="4801"/>
                    <a:pt x="4265" y="4883"/>
                  </a:cubicBezTo>
                  <a:cubicBezTo>
                    <a:pt x="4347" y="4883"/>
                    <a:pt x="4429" y="4801"/>
                    <a:pt x="4511" y="4698"/>
                  </a:cubicBezTo>
                  <a:cubicBezTo>
                    <a:pt x="4614" y="4554"/>
                    <a:pt x="4716" y="4360"/>
                    <a:pt x="4747" y="4319"/>
                  </a:cubicBezTo>
                  <a:cubicBezTo>
                    <a:pt x="5003" y="3950"/>
                    <a:pt x="4778" y="3601"/>
                    <a:pt x="4644" y="3458"/>
                  </a:cubicBezTo>
                  <a:cubicBezTo>
                    <a:pt x="4624" y="3427"/>
                    <a:pt x="4603" y="3406"/>
                    <a:pt x="4573" y="3386"/>
                  </a:cubicBezTo>
                  <a:cubicBezTo>
                    <a:pt x="4562" y="3365"/>
                    <a:pt x="4552" y="3345"/>
                    <a:pt x="4532" y="3324"/>
                  </a:cubicBezTo>
                  <a:cubicBezTo>
                    <a:pt x="3947" y="2555"/>
                    <a:pt x="3127" y="1869"/>
                    <a:pt x="2625" y="1377"/>
                  </a:cubicBezTo>
                  <a:cubicBezTo>
                    <a:pt x="2405" y="1147"/>
                    <a:pt x="1230" y="1"/>
                    <a:pt x="9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0"/>
            <p:cNvSpPr/>
            <p:nvPr/>
          </p:nvSpPr>
          <p:spPr>
            <a:xfrm>
              <a:off x="5425219" y="2491430"/>
              <a:ext cx="362762" cy="126748"/>
            </a:xfrm>
            <a:custGeom>
              <a:avLst/>
              <a:gdLst/>
              <a:ahLst/>
              <a:cxnLst/>
              <a:rect l="l" t="t" r="r" b="b"/>
              <a:pathLst>
                <a:path w="5229" h="1827" extrusionOk="0">
                  <a:moveTo>
                    <a:pt x="852" y="0"/>
                  </a:moveTo>
                  <a:cubicBezTo>
                    <a:pt x="852" y="0"/>
                    <a:pt x="216" y="93"/>
                    <a:pt x="31" y="585"/>
                  </a:cubicBezTo>
                  <a:cubicBezTo>
                    <a:pt x="11" y="646"/>
                    <a:pt x="1" y="708"/>
                    <a:pt x="1" y="769"/>
                  </a:cubicBezTo>
                  <a:cubicBezTo>
                    <a:pt x="1" y="779"/>
                    <a:pt x="1" y="800"/>
                    <a:pt x="1" y="810"/>
                  </a:cubicBezTo>
                  <a:cubicBezTo>
                    <a:pt x="31" y="1149"/>
                    <a:pt x="390" y="1354"/>
                    <a:pt x="462" y="1395"/>
                  </a:cubicBezTo>
                  <a:cubicBezTo>
                    <a:pt x="503" y="1405"/>
                    <a:pt x="544" y="1425"/>
                    <a:pt x="585" y="1436"/>
                  </a:cubicBezTo>
                  <a:cubicBezTo>
                    <a:pt x="1415" y="1723"/>
                    <a:pt x="2307" y="1784"/>
                    <a:pt x="3148" y="1805"/>
                  </a:cubicBezTo>
                  <a:cubicBezTo>
                    <a:pt x="3695" y="1823"/>
                    <a:pt x="4320" y="1827"/>
                    <a:pt x="4733" y="1827"/>
                  </a:cubicBezTo>
                  <a:cubicBezTo>
                    <a:pt x="5007" y="1827"/>
                    <a:pt x="5188" y="1825"/>
                    <a:pt x="5188" y="1825"/>
                  </a:cubicBezTo>
                  <a:lnTo>
                    <a:pt x="5198" y="1692"/>
                  </a:lnTo>
                  <a:lnTo>
                    <a:pt x="5229" y="1190"/>
                  </a:lnTo>
                  <a:cubicBezTo>
                    <a:pt x="5229" y="1190"/>
                    <a:pt x="3045" y="667"/>
                    <a:pt x="2092" y="287"/>
                  </a:cubicBezTo>
                  <a:cubicBezTo>
                    <a:pt x="1733" y="134"/>
                    <a:pt x="1354" y="41"/>
                    <a:pt x="964" y="11"/>
                  </a:cubicBezTo>
                  <a:cubicBezTo>
                    <a:pt x="923" y="11"/>
                    <a:pt x="882" y="0"/>
                    <a:pt x="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p:nvPr/>
          </p:nvSpPr>
          <p:spPr>
            <a:xfrm>
              <a:off x="5176992" y="2300091"/>
              <a:ext cx="608904" cy="318084"/>
            </a:xfrm>
            <a:custGeom>
              <a:avLst/>
              <a:gdLst/>
              <a:ahLst/>
              <a:cxnLst/>
              <a:rect l="l" t="t" r="r" b="b"/>
              <a:pathLst>
                <a:path w="8777" h="4585" extrusionOk="0">
                  <a:moveTo>
                    <a:pt x="52" y="1"/>
                  </a:moveTo>
                  <a:cubicBezTo>
                    <a:pt x="1" y="113"/>
                    <a:pt x="32" y="370"/>
                    <a:pt x="52" y="483"/>
                  </a:cubicBezTo>
                  <a:cubicBezTo>
                    <a:pt x="83" y="595"/>
                    <a:pt x="165" y="872"/>
                    <a:pt x="278" y="975"/>
                  </a:cubicBezTo>
                  <a:cubicBezTo>
                    <a:pt x="1026" y="1641"/>
                    <a:pt x="2759" y="3363"/>
                    <a:pt x="3404" y="3773"/>
                  </a:cubicBezTo>
                  <a:cubicBezTo>
                    <a:pt x="3486" y="3835"/>
                    <a:pt x="3845" y="4112"/>
                    <a:pt x="4173" y="4194"/>
                  </a:cubicBezTo>
                  <a:cubicBezTo>
                    <a:pt x="4993" y="4481"/>
                    <a:pt x="5885" y="4542"/>
                    <a:pt x="6726" y="4563"/>
                  </a:cubicBezTo>
                  <a:cubicBezTo>
                    <a:pt x="7273" y="4581"/>
                    <a:pt x="7898" y="4585"/>
                    <a:pt x="8311" y="4585"/>
                  </a:cubicBezTo>
                  <a:cubicBezTo>
                    <a:pt x="8585" y="4585"/>
                    <a:pt x="8766" y="4583"/>
                    <a:pt x="8766" y="4583"/>
                  </a:cubicBezTo>
                  <a:lnTo>
                    <a:pt x="8776" y="4450"/>
                  </a:lnTo>
                  <a:cubicBezTo>
                    <a:pt x="8048" y="4409"/>
                    <a:pt x="5116" y="4204"/>
                    <a:pt x="4399" y="4009"/>
                  </a:cubicBezTo>
                  <a:cubicBezTo>
                    <a:pt x="4368" y="4009"/>
                    <a:pt x="4337" y="3999"/>
                    <a:pt x="4296" y="3978"/>
                  </a:cubicBezTo>
                  <a:cubicBezTo>
                    <a:pt x="4040" y="3876"/>
                    <a:pt x="3804" y="3742"/>
                    <a:pt x="3579" y="3568"/>
                  </a:cubicBezTo>
                  <a:cubicBezTo>
                    <a:pt x="3384" y="3414"/>
                    <a:pt x="3189" y="3240"/>
                    <a:pt x="3015" y="3056"/>
                  </a:cubicBezTo>
                  <a:cubicBezTo>
                    <a:pt x="2584" y="2625"/>
                    <a:pt x="739" y="934"/>
                    <a:pt x="452" y="688"/>
                  </a:cubicBezTo>
                  <a:cubicBezTo>
                    <a:pt x="278" y="483"/>
                    <a:pt x="144" y="247"/>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0"/>
            <p:cNvSpPr/>
            <p:nvPr/>
          </p:nvSpPr>
          <p:spPr>
            <a:xfrm>
              <a:off x="8519708" y="1497341"/>
              <a:ext cx="239066" cy="364149"/>
            </a:xfrm>
            <a:custGeom>
              <a:avLst/>
              <a:gdLst/>
              <a:ahLst/>
              <a:cxnLst/>
              <a:rect l="l" t="t" r="r" b="b"/>
              <a:pathLst>
                <a:path w="3446" h="5249" extrusionOk="0">
                  <a:moveTo>
                    <a:pt x="1487" y="0"/>
                  </a:moveTo>
                  <a:cubicBezTo>
                    <a:pt x="1446" y="0"/>
                    <a:pt x="1405" y="10"/>
                    <a:pt x="1374" y="41"/>
                  </a:cubicBezTo>
                  <a:cubicBezTo>
                    <a:pt x="1344" y="72"/>
                    <a:pt x="1333" y="113"/>
                    <a:pt x="1333" y="154"/>
                  </a:cubicBezTo>
                  <a:lnTo>
                    <a:pt x="1333" y="554"/>
                  </a:lnTo>
                  <a:cubicBezTo>
                    <a:pt x="1159" y="584"/>
                    <a:pt x="1005" y="636"/>
                    <a:pt x="852" y="708"/>
                  </a:cubicBezTo>
                  <a:cubicBezTo>
                    <a:pt x="708" y="769"/>
                    <a:pt x="575" y="851"/>
                    <a:pt x="462" y="964"/>
                  </a:cubicBezTo>
                  <a:cubicBezTo>
                    <a:pt x="360" y="1056"/>
                    <a:pt x="278" y="1179"/>
                    <a:pt x="216" y="1302"/>
                  </a:cubicBezTo>
                  <a:cubicBezTo>
                    <a:pt x="154" y="1435"/>
                    <a:pt x="124" y="1579"/>
                    <a:pt x="124" y="1733"/>
                  </a:cubicBezTo>
                  <a:cubicBezTo>
                    <a:pt x="124" y="1886"/>
                    <a:pt x="144" y="2030"/>
                    <a:pt x="195" y="2184"/>
                  </a:cubicBezTo>
                  <a:cubicBezTo>
                    <a:pt x="247" y="2307"/>
                    <a:pt x="319" y="2419"/>
                    <a:pt x="421" y="2512"/>
                  </a:cubicBezTo>
                  <a:cubicBezTo>
                    <a:pt x="524" y="2614"/>
                    <a:pt x="647" y="2686"/>
                    <a:pt x="790" y="2748"/>
                  </a:cubicBezTo>
                  <a:cubicBezTo>
                    <a:pt x="954" y="2819"/>
                    <a:pt x="1128" y="2871"/>
                    <a:pt x="1313" y="2912"/>
                  </a:cubicBezTo>
                  <a:cubicBezTo>
                    <a:pt x="1528" y="2963"/>
                    <a:pt x="1723" y="3004"/>
                    <a:pt x="1887" y="3045"/>
                  </a:cubicBezTo>
                  <a:cubicBezTo>
                    <a:pt x="2031" y="3065"/>
                    <a:pt x="2164" y="3106"/>
                    <a:pt x="2307" y="3147"/>
                  </a:cubicBezTo>
                  <a:cubicBezTo>
                    <a:pt x="2400" y="3178"/>
                    <a:pt x="2492" y="3229"/>
                    <a:pt x="2564" y="3291"/>
                  </a:cubicBezTo>
                  <a:cubicBezTo>
                    <a:pt x="2615" y="3342"/>
                    <a:pt x="2646" y="3424"/>
                    <a:pt x="2646" y="3506"/>
                  </a:cubicBezTo>
                  <a:cubicBezTo>
                    <a:pt x="2646" y="3588"/>
                    <a:pt x="2625" y="3660"/>
                    <a:pt x="2574" y="3732"/>
                  </a:cubicBezTo>
                  <a:cubicBezTo>
                    <a:pt x="2512" y="3793"/>
                    <a:pt x="2441" y="3844"/>
                    <a:pt x="2369" y="3875"/>
                  </a:cubicBezTo>
                  <a:cubicBezTo>
                    <a:pt x="2277" y="3926"/>
                    <a:pt x="2174" y="3947"/>
                    <a:pt x="2072" y="3967"/>
                  </a:cubicBezTo>
                  <a:cubicBezTo>
                    <a:pt x="1989" y="3982"/>
                    <a:pt x="1906" y="3992"/>
                    <a:pt x="1824" y="3992"/>
                  </a:cubicBezTo>
                  <a:cubicBezTo>
                    <a:pt x="1794" y="3992"/>
                    <a:pt x="1763" y="3991"/>
                    <a:pt x="1733" y="3988"/>
                  </a:cubicBezTo>
                  <a:cubicBezTo>
                    <a:pt x="1700" y="3991"/>
                    <a:pt x="1667" y="3992"/>
                    <a:pt x="1633" y="3992"/>
                  </a:cubicBezTo>
                  <a:cubicBezTo>
                    <a:pt x="1534" y="3992"/>
                    <a:pt x="1436" y="3980"/>
                    <a:pt x="1344" y="3957"/>
                  </a:cubicBezTo>
                  <a:cubicBezTo>
                    <a:pt x="1251" y="3937"/>
                    <a:pt x="1169" y="3906"/>
                    <a:pt x="1087" y="3855"/>
                  </a:cubicBezTo>
                  <a:cubicBezTo>
                    <a:pt x="1026" y="3824"/>
                    <a:pt x="975" y="3783"/>
                    <a:pt x="923" y="3721"/>
                  </a:cubicBezTo>
                  <a:cubicBezTo>
                    <a:pt x="893" y="3680"/>
                    <a:pt x="852" y="3629"/>
                    <a:pt x="821" y="3568"/>
                  </a:cubicBezTo>
                  <a:cubicBezTo>
                    <a:pt x="800" y="3527"/>
                    <a:pt x="770" y="3496"/>
                    <a:pt x="739" y="3465"/>
                  </a:cubicBezTo>
                  <a:cubicBezTo>
                    <a:pt x="697" y="3448"/>
                    <a:pt x="655" y="3432"/>
                    <a:pt x="613" y="3432"/>
                  </a:cubicBezTo>
                  <a:cubicBezTo>
                    <a:pt x="604" y="3432"/>
                    <a:pt x="594" y="3433"/>
                    <a:pt x="585" y="3434"/>
                  </a:cubicBezTo>
                  <a:lnTo>
                    <a:pt x="165" y="3434"/>
                  </a:lnTo>
                  <a:cubicBezTo>
                    <a:pt x="124" y="3434"/>
                    <a:pt x="83" y="3445"/>
                    <a:pt x="52" y="3475"/>
                  </a:cubicBezTo>
                  <a:cubicBezTo>
                    <a:pt x="21" y="3506"/>
                    <a:pt x="1" y="3547"/>
                    <a:pt x="11" y="3588"/>
                  </a:cubicBezTo>
                  <a:cubicBezTo>
                    <a:pt x="11" y="3732"/>
                    <a:pt x="52" y="3875"/>
                    <a:pt x="124" y="3998"/>
                  </a:cubicBezTo>
                  <a:cubicBezTo>
                    <a:pt x="195" y="4121"/>
                    <a:pt x="298" y="4234"/>
                    <a:pt x="411" y="4316"/>
                  </a:cubicBezTo>
                  <a:cubicBezTo>
                    <a:pt x="534" y="4419"/>
                    <a:pt x="677" y="4501"/>
                    <a:pt x="821" y="4552"/>
                  </a:cubicBezTo>
                  <a:cubicBezTo>
                    <a:pt x="985" y="4624"/>
                    <a:pt x="1149" y="4665"/>
                    <a:pt x="1323" y="4695"/>
                  </a:cubicBezTo>
                  <a:lnTo>
                    <a:pt x="1323" y="5095"/>
                  </a:lnTo>
                  <a:cubicBezTo>
                    <a:pt x="1323" y="5136"/>
                    <a:pt x="1344" y="5177"/>
                    <a:pt x="1374" y="5198"/>
                  </a:cubicBezTo>
                  <a:cubicBezTo>
                    <a:pt x="1405" y="5228"/>
                    <a:pt x="1446" y="5249"/>
                    <a:pt x="1487" y="5249"/>
                  </a:cubicBezTo>
                  <a:lnTo>
                    <a:pt x="1969" y="5249"/>
                  </a:lnTo>
                  <a:cubicBezTo>
                    <a:pt x="2010" y="5249"/>
                    <a:pt x="2051" y="5228"/>
                    <a:pt x="2082" y="5198"/>
                  </a:cubicBezTo>
                  <a:cubicBezTo>
                    <a:pt x="2113" y="5177"/>
                    <a:pt x="2133" y="5136"/>
                    <a:pt x="2133" y="5095"/>
                  </a:cubicBezTo>
                  <a:lnTo>
                    <a:pt x="2133" y="4695"/>
                  </a:lnTo>
                  <a:cubicBezTo>
                    <a:pt x="2318" y="4675"/>
                    <a:pt x="2512" y="4624"/>
                    <a:pt x="2687" y="4552"/>
                  </a:cubicBezTo>
                  <a:cubicBezTo>
                    <a:pt x="2840" y="4490"/>
                    <a:pt x="2974" y="4398"/>
                    <a:pt x="3097" y="4296"/>
                  </a:cubicBezTo>
                  <a:cubicBezTo>
                    <a:pt x="3209" y="4193"/>
                    <a:pt x="3291" y="4070"/>
                    <a:pt x="3353" y="3937"/>
                  </a:cubicBezTo>
                  <a:cubicBezTo>
                    <a:pt x="3414" y="3803"/>
                    <a:pt x="3445" y="3660"/>
                    <a:pt x="3445" y="3506"/>
                  </a:cubicBezTo>
                  <a:cubicBezTo>
                    <a:pt x="3445" y="3363"/>
                    <a:pt x="3425" y="3219"/>
                    <a:pt x="3373" y="3086"/>
                  </a:cubicBezTo>
                  <a:cubicBezTo>
                    <a:pt x="3332" y="2953"/>
                    <a:pt x="3250" y="2840"/>
                    <a:pt x="3148" y="2758"/>
                  </a:cubicBezTo>
                  <a:cubicBezTo>
                    <a:pt x="3035" y="2645"/>
                    <a:pt x="2892" y="2563"/>
                    <a:pt x="2748" y="2512"/>
                  </a:cubicBezTo>
                  <a:cubicBezTo>
                    <a:pt x="2543" y="2430"/>
                    <a:pt x="2338" y="2368"/>
                    <a:pt x="2133" y="2327"/>
                  </a:cubicBezTo>
                  <a:cubicBezTo>
                    <a:pt x="1918" y="2286"/>
                    <a:pt x="1733" y="2235"/>
                    <a:pt x="1579" y="2204"/>
                  </a:cubicBezTo>
                  <a:cubicBezTo>
                    <a:pt x="1446" y="2173"/>
                    <a:pt x="1323" y="2143"/>
                    <a:pt x="1200" y="2091"/>
                  </a:cubicBezTo>
                  <a:cubicBezTo>
                    <a:pt x="1118" y="2061"/>
                    <a:pt x="1046" y="2009"/>
                    <a:pt x="985" y="1948"/>
                  </a:cubicBezTo>
                  <a:cubicBezTo>
                    <a:pt x="903" y="1815"/>
                    <a:pt x="903" y="1651"/>
                    <a:pt x="985" y="1528"/>
                  </a:cubicBezTo>
                  <a:cubicBezTo>
                    <a:pt x="1036" y="1466"/>
                    <a:pt x="1087" y="1415"/>
                    <a:pt x="1149" y="1374"/>
                  </a:cubicBezTo>
                  <a:cubicBezTo>
                    <a:pt x="1231" y="1333"/>
                    <a:pt x="1313" y="1302"/>
                    <a:pt x="1395" y="1282"/>
                  </a:cubicBezTo>
                  <a:cubicBezTo>
                    <a:pt x="1497" y="1261"/>
                    <a:pt x="1590" y="1251"/>
                    <a:pt x="1692" y="1251"/>
                  </a:cubicBezTo>
                  <a:cubicBezTo>
                    <a:pt x="1711" y="1250"/>
                    <a:pt x="1729" y="1249"/>
                    <a:pt x="1748" y="1249"/>
                  </a:cubicBezTo>
                  <a:cubicBezTo>
                    <a:pt x="1914" y="1249"/>
                    <a:pt x="2079" y="1290"/>
                    <a:pt x="2236" y="1364"/>
                  </a:cubicBezTo>
                  <a:cubicBezTo>
                    <a:pt x="2338" y="1425"/>
                    <a:pt x="2441" y="1507"/>
                    <a:pt x="2502" y="1620"/>
                  </a:cubicBezTo>
                  <a:cubicBezTo>
                    <a:pt x="2533" y="1661"/>
                    <a:pt x="2564" y="1692"/>
                    <a:pt x="2594" y="1722"/>
                  </a:cubicBezTo>
                  <a:cubicBezTo>
                    <a:pt x="2636" y="1739"/>
                    <a:pt x="2678" y="1756"/>
                    <a:pt x="2720" y="1756"/>
                  </a:cubicBezTo>
                  <a:cubicBezTo>
                    <a:pt x="2729" y="1756"/>
                    <a:pt x="2739" y="1755"/>
                    <a:pt x="2748" y="1753"/>
                  </a:cubicBezTo>
                  <a:lnTo>
                    <a:pt x="3168" y="1753"/>
                  </a:lnTo>
                  <a:cubicBezTo>
                    <a:pt x="3209" y="1753"/>
                    <a:pt x="3250" y="1743"/>
                    <a:pt x="3281" y="1712"/>
                  </a:cubicBezTo>
                  <a:cubicBezTo>
                    <a:pt x="3312" y="1681"/>
                    <a:pt x="3332" y="1640"/>
                    <a:pt x="3332" y="1599"/>
                  </a:cubicBezTo>
                  <a:cubicBezTo>
                    <a:pt x="3312" y="1497"/>
                    <a:pt x="3281" y="1394"/>
                    <a:pt x="3240" y="1302"/>
                  </a:cubicBezTo>
                  <a:cubicBezTo>
                    <a:pt x="3179" y="1179"/>
                    <a:pt x="3107" y="1077"/>
                    <a:pt x="3015" y="995"/>
                  </a:cubicBezTo>
                  <a:cubicBezTo>
                    <a:pt x="2902" y="892"/>
                    <a:pt x="2779" y="800"/>
                    <a:pt x="2646" y="738"/>
                  </a:cubicBezTo>
                  <a:cubicBezTo>
                    <a:pt x="2482" y="656"/>
                    <a:pt x="2307" y="595"/>
                    <a:pt x="2133" y="574"/>
                  </a:cubicBezTo>
                  <a:lnTo>
                    <a:pt x="2133" y="154"/>
                  </a:lnTo>
                  <a:cubicBezTo>
                    <a:pt x="2133" y="113"/>
                    <a:pt x="2123" y="72"/>
                    <a:pt x="2092" y="41"/>
                  </a:cubicBezTo>
                  <a:cubicBezTo>
                    <a:pt x="2061" y="10"/>
                    <a:pt x="2020" y="0"/>
                    <a:pt x="19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5"/>
          <p:cNvSpPr txBox="1">
            <a:spLocks noGrp="1"/>
          </p:cNvSpPr>
          <p:nvPr>
            <p:ph type="title"/>
          </p:nvPr>
        </p:nvSpPr>
        <p:spPr>
          <a:prstGeom prst="rect">
            <a:avLst/>
          </a:prstGeom>
        </p:spPr>
        <p:txBody>
          <a:bodyPr spcFirstLastPara="1" wrap="square" lIns="91425" tIns="91425" rIns="91425" bIns="91425" anchor="t" anchorCtr="0">
            <a:noAutofit/>
          </a:bodyPr>
          <a:lstStyle/>
          <a:p>
            <a:pPr>
              <a:spcAft>
                <a:spcPts val="800"/>
              </a:spcAft>
            </a:pPr>
            <a:r>
              <a:rPr lang="en-US" b="1" dirty="0" err="1">
                <a:effectLst/>
                <a:latin typeface="Times New Roman" panose="02020603050405020304" pitchFamily="18" charset="0"/>
                <a:ea typeface="Calibri" panose="020F0502020204030204" pitchFamily="34" charset="0"/>
                <a:cs typeface="Times New Roman" panose="02020603050405020304" pitchFamily="18" charset="0"/>
              </a:rPr>
              <a:t>3.Hạn</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b="1" dirty="0" err="1">
                <a:effectLst/>
                <a:latin typeface="Times New Roman" panose="02020603050405020304" pitchFamily="18" charset="0"/>
                <a:ea typeface="Calibri" panose="020F0502020204030204" pitchFamily="34" charset="0"/>
                <a:cs typeface="Times New Roman" panose="02020603050405020304" pitchFamily="18" charset="0"/>
              </a:rPr>
              <a:t>chế</a:t>
            </a:r>
            <a:br>
              <a:rPr lang="en-US" b="1"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34" name="Google Shape;1134;p45"/>
          <p:cNvSpPr txBox="1">
            <a:spLocks noGrp="1"/>
          </p:cNvSpPr>
          <p:nvPr>
            <p:ph type="subTitle" idx="4294967295"/>
          </p:nvPr>
        </p:nvSpPr>
        <p:spPr>
          <a:xfrm>
            <a:off x="532714" y="2288649"/>
            <a:ext cx="8549709" cy="2168525"/>
          </a:xfrm>
          <a:prstGeom prst="rect">
            <a:avLst/>
          </a:prstGeom>
        </p:spPr>
        <p:txBody>
          <a:bodyPr spcFirstLastPara="1" wrap="square" lIns="91425" tIns="91425" rIns="91425" bIns="91425" numCol="2" anchor="t" anchorCtr="0">
            <a:noAutofit/>
          </a:bodyPr>
          <a:lstStyle/>
          <a:p>
            <a:pPr marL="342900">
              <a:lnSpc>
                <a:spcPct val="150000"/>
              </a:lnSpc>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Sự </a:t>
            </a:r>
            <a:r>
              <a:rPr lang="en-US" dirty="0" err="1">
                <a:solidFill>
                  <a:srgbClr val="000000"/>
                </a:solidFill>
                <a:latin typeface="Times New Roman" panose="02020603050405020304" pitchFamily="18" charset="0"/>
                <a:cs typeface="Times New Roman" panose="02020603050405020304" pitchFamily="18" charset="0"/>
              </a:rPr>
              <a:t>bất</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ổn</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trong</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môi</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trường</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kinh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doanh</a:t>
            </a:r>
            <a:endParaRPr lang="en-US" dirty="0">
              <a:solidFill>
                <a:srgbClr val="000000"/>
              </a:solidFill>
              <a:latin typeface="Times New Roman" panose="02020603050405020304" pitchFamily="18" charset="0"/>
              <a:cs typeface="Times New Roman" panose="02020603050405020304" pitchFamily="18" charset="0"/>
            </a:endParaRPr>
          </a:p>
          <a:p>
            <a:pPr marL="342900">
              <a:lnSpc>
                <a:spcPct val="150000"/>
              </a:lnSpc>
              <a:buFont typeface="Arial" panose="020B0604020202020204" pitchFamily="34" charset="0"/>
              <a:buChar char="•"/>
            </a:pPr>
            <a:r>
              <a:rPr lang="en-US" dirty="0" err="1">
                <a:solidFill>
                  <a:srgbClr val="000000"/>
                </a:solidFill>
                <a:latin typeface="Times New Roman" panose="02020603050405020304" pitchFamily="18" charset="0"/>
                <a:cs typeface="Times New Roman" panose="02020603050405020304" pitchFamily="18" charset="0"/>
              </a:rPr>
              <a:t>Thay</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đổi</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quy</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định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và</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chính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sách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tài</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chính</a:t>
            </a:r>
            <a:r>
              <a:rPr lang="en-US" dirty="0">
                <a:solidFill>
                  <a:srgbClr val="000000"/>
                </a:solidFill>
                <a:latin typeface="Times New Roman" panose="02020603050405020304" pitchFamily="18" charset="0"/>
                <a:cs typeface="Times New Roman" panose="02020603050405020304" pitchFamily="18" charset="0"/>
              </a:rPr>
              <a:t>.</a:t>
            </a:r>
          </a:p>
          <a:p>
            <a:pPr marL="342900">
              <a:lnSpc>
                <a:spcPct val="200000"/>
              </a:lnSpc>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Sự </a:t>
            </a:r>
            <a:r>
              <a:rPr lang="en-US" dirty="0" err="1">
                <a:solidFill>
                  <a:srgbClr val="000000"/>
                </a:solidFill>
                <a:latin typeface="Times New Roman" panose="02020603050405020304" pitchFamily="18" charset="0"/>
                <a:cs typeface="Times New Roman" panose="02020603050405020304" pitchFamily="18" charset="0"/>
              </a:rPr>
              <a:t>canh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tranh</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khốc</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liệt</a:t>
            </a:r>
            <a:r>
              <a:rPr lang="en-US" dirty="0">
                <a:solidFill>
                  <a:srgbClr val="000000"/>
                </a:solidFill>
                <a:latin typeface="Times New Roman" panose="02020603050405020304" pitchFamily="18" charset="0"/>
                <a:cs typeface="Times New Roman" panose="02020603050405020304" pitchFamily="18" charset="0"/>
              </a:rPr>
              <a:t>.</a:t>
            </a:r>
          </a:p>
          <a:p>
            <a:pPr marL="342900">
              <a:lnSpc>
                <a:spcPct val="150000"/>
              </a:lnSpc>
              <a:buFont typeface="Arial" panose="020B0604020202020204" pitchFamily="34" charset="0"/>
              <a:buChar char="•"/>
            </a:pPr>
            <a:r>
              <a:rPr lang="en-US" dirty="0" err="1">
                <a:solidFill>
                  <a:srgbClr val="000000"/>
                </a:solidFill>
                <a:latin typeface="Times New Roman" panose="02020603050405020304" pitchFamily="18" charset="0"/>
                <a:cs typeface="Times New Roman" panose="02020603050405020304" pitchFamily="18" charset="0"/>
              </a:rPr>
              <a:t>Thiếu</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nguồn</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lực</a:t>
            </a:r>
            <a:r>
              <a:rPr lang="en-US" dirty="0">
                <a:solidFill>
                  <a:srgbClr val="000000"/>
                </a:solidFill>
                <a:latin typeface="Times New Roman" panose="02020603050405020304" pitchFamily="18" charset="0"/>
                <a:cs typeface="Times New Roman" panose="02020603050405020304" pitchFamily="18" charset="0"/>
              </a:rPr>
              <a:t>.</a:t>
            </a:r>
          </a:p>
          <a:p>
            <a:pPr marL="342900">
              <a:lnSpc>
                <a:spcPct val="150000"/>
              </a:lnSpc>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Sự </a:t>
            </a:r>
            <a:r>
              <a:rPr lang="en-US" dirty="0" err="1">
                <a:solidFill>
                  <a:srgbClr val="000000"/>
                </a:solidFill>
                <a:latin typeface="Times New Roman" panose="02020603050405020304" pitchFamily="18" charset="0"/>
                <a:cs typeface="Times New Roman" panose="02020603050405020304" pitchFamily="18" charset="0"/>
              </a:rPr>
              <a:t>cố</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trong</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quản</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lí</a:t>
            </a:r>
            <a:r>
              <a:rPr lang="en-US" dirty="0">
                <a:solidFill>
                  <a:srgbClr val="000000"/>
                </a:solidFill>
                <a:latin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cs typeface="Times New Roman" panose="02020603050405020304" pitchFamily="18" charset="0"/>
              </a:rPr>
              <a:t>rủi</a:t>
            </a:r>
            <a:r>
              <a:rPr lang="en-US" dirty="0">
                <a:solidFill>
                  <a:srgbClr val="000000"/>
                </a:solidFill>
                <a:latin typeface="Times New Roman" panose="02020603050405020304" pitchFamily="18" charset="0"/>
                <a:cs typeface="Times New Roman" panose="02020603050405020304" pitchFamily="18" charset="0"/>
              </a:rPr>
              <a:t> ro.</a:t>
            </a:r>
          </a:p>
        </p:txBody>
      </p:sp>
      <p:grpSp>
        <p:nvGrpSpPr>
          <p:cNvPr id="1135" name="Google Shape;1135;p45"/>
          <p:cNvGrpSpPr/>
          <p:nvPr/>
        </p:nvGrpSpPr>
        <p:grpSpPr>
          <a:xfrm>
            <a:off x="7434532" y="1323846"/>
            <a:ext cx="2378082" cy="3178713"/>
            <a:chOff x="5593226" y="692187"/>
            <a:chExt cx="2812302" cy="3759121"/>
          </a:xfrm>
        </p:grpSpPr>
        <p:sp>
          <p:nvSpPr>
            <p:cNvPr id="1136" name="Google Shape;1136;p45"/>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TextBox 34">
            <a:extLst>
              <a:ext uri="{FF2B5EF4-FFF2-40B4-BE49-F238E27FC236}">
                <a16:creationId xmlns:a16="http://schemas.microsoft.com/office/drawing/2014/main" id="{F5B243BE-D463-44C6-AF9D-91203CD6552E}"/>
              </a:ext>
            </a:extLst>
          </p:cNvPr>
          <p:cNvSpPr txBox="1"/>
          <p:nvPr/>
        </p:nvSpPr>
        <p:spPr>
          <a:xfrm>
            <a:off x="716775" y="1328933"/>
            <a:ext cx="6968612" cy="707886"/>
          </a:xfrm>
          <a:prstGeom prst="rect">
            <a:avLst/>
          </a:prstGeom>
          <a:noFill/>
        </p:spPr>
        <p:txBody>
          <a:bodyPr wrap="square">
            <a:spAutoFit/>
          </a:bodyPr>
          <a:lstStyle/>
          <a:p>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Mặc</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dù</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lí</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nguồn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lực</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tài</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chính</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lợi</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ích</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tuy</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nhiên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cũng</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hạn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chế</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bao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gồm</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dirty="0"/>
          </a:p>
        </p:txBody>
      </p:sp>
    </p:spTree>
    <p:extLst>
      <p:ext uri="{BB962C8B-B14F-4D97-AF65-F5344CB8AC3E}">
        <p14:creationId xmlns:p14="http://schemas.microsoft.com/office/powerpoint/2010/main" val="5695669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8"/>
        <p:cNvGrpSpPr/>
        <p:nvPr/>
      </p:nvGrpSpPr>
      <p:grpSpPr>
        <a:xfrm>
          <a:off x="0" y="0"/>
          <a:ext cx="0" cy="0"/>
          <a:chOff x="0" y="0"/>
          <a:chExt cx="0" cy="0"/>
        </a:xfrm>
      </p:grpSpPr>
      <p:sp>
        <p:nvSpPr>
          <p:cNvPr id="2049" name="Google Shape;2049;p60"/>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04 </a:t>
            </a:r>
            <a:r>
              <a:rPr lang="en-US" dirty="0" err="1"/>
              <a:t>ƯU</a:t>
            </a:r>
            <a:r>
              <a:rPr lang="en-US" dirty="0"/>
              <a:t> </a:t>
            </a:r>
            <a:r>
              <a:rPr lang="en-US" dirty="0" err="1"/>
              <a:t>ĐIỂM</a:t>
            </a:r>
            <a:endParaRPr dirty="0"/>
          </a:p>
          <a:p>
            <a:pPr marL="0" lvl="0" indent="0" algn="r" rtl="0">
              <a:spcBef>
                <a:spcPts val="0"/>
              </a:spcBef>
              <a:spcAft>
                <a:spcPts val="0"/>
              </a:spcAft>
              <a:buNone/>
            </a:pPr>
            <a:endParaRPr dirty="0"/>
          </a:p>
        </p:txBody>
      </p:sp>
      <p:grpSp>
        <p:nvGrpSpPr>
          <p:cNvPr id="2051" name="Google Shape;2051;p60"/>
          <p:cNvGrpSpPr/>
          <p:nvPr/>
        </p:nvGrpSpPr>
        <p:grpSpPr>
          <a:xfrm>
            <a:off x="481225" y="480644"/>
            <a:ext cx="4011828" cy="4055294"/>
            <a:chOff x="481225" y="480644"/>
            <a:chExt cx="4011828" cy="4055294"/>
          </a:xfrm>
        </p:grpSpPr>
        <p:sp>
          <p:nvSpPr>
            <p:cNvPr id="2052" name="Google Shape;2052;p60"/>
            <p:cNvSpPr/>
            <p:nvPr/>
          </p:nvSpPr>
          <p:spPr>
            <a:xfrm>
              <a:off x="875392" y="2335045"/>
              <a:ext cx="3406500" cy="1931622"/>
            </a:xfrm>
            <a:custGeom>
              <a:avLst/>
              <a:gdLst/>
              <a:ahLst/>
              <a:cxnLst/>
              <a:rect l="l" t="t" r="r" b="b"/>
              <a:pathLst>
                <a:path w="54005" h="30623" extrusionOk="0">
                  <a:moveTo>
                    <a:pt x="36757" y="0"/>
                  </a:moveTo>
                  <a:cubicBezTo>
                    <a:pt x="35536" y="0"/>
                    <a:pt x="34315" y="269"/>
                    <a:pt x="33384" y="807"/>
                  </a:cubicBezTo>
                  <a:lnTo>
                    <a:pt x="1898" y="18985"/>
                  </a:lnTo>
                  <a:cubicBezTo>
                    <a:pt x="37" y="20061"/>
                    <a:pt x="1" y="21814"/>
                    <a:pt x="1862" y="22890"/>
                  </a:cubicBezTo>
                  <a:lnTo>
                    <a:pt x="13912" y="29815"/>
                  </a:lnTo>
                  <a:cubicBezTo>
                    <a:pt x="14843" y="30353"/>
                    <a:pt x="16064" y="30622"/>
                    <a:pt x="17285" y="30622"/>
                  </a:cubicBezTo>
                  <a:cubicBezTo>
                    <a:pt x="18505" y="30622"/>
                    <a:pt x="19726" y="30353"/>
                    <a:pt x="20657" y="29815"/>
                  </a:cubicBezTo>
                  <a:lnTo>
                    <a:pt x="52143" y="11637"/>
                  </a:lnTo>
                  <a:cubicBezTo>
                    <a:pt x="54004" y="10561"/>
                    <a:pt x="54004" y="8820"/>
                    <a:pt x="52143" y="7745"/>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1766665" y="3784871"/>
              <a:ext cx="513135" cy="215725"/>
            </a:xfrm>
            <a:custGeom>
              <a:avLst/>
              <a:gdLst/>
              <a:ahLst/>
              <a:cxnLst/>
              <a:rect l="l" t="t" r="r" b="b"/>
              <a:pathLst>
                <a:path w="8135" h="3420" extrusionOk="0">
                  <a:moveTo>
                    <a:pt x="3688" y="1"/>
                  </a:moveTo>
                  <a:cubicBezTo>
                    <a:pt x="2336" y="1"/>
                    <a:pt x="1002" y="395"/>
                    <a:pt x="0" y="1186"/>
                  </a:cubicBezTo>
                  <a:lnTo>
                    <a:pt x="12" y="2431"/>
                  </a:lnTo>
                  <a:lnTo>
                    <a:pt x="665" y="2830"/>
                  </a:lnTo>
                  <a:cubicBezTo>
                    <a:pt x="1366" y="3238"/>
                    <a:pt x="2197" y="3420"/>
                    <a:pt x="3066" y="3420"/>
                  </a:cubicBezTo>
                  <a:cubicBezTo>
                    <a:pt x="4203" y="3420"/>
                    <a:pt x="5405" y="3109"/>
                    <a:pt x="6466" y="2588"/>
                  </a:cubicBezTo>
                  <a:lnTo>
                    <a:pt x="8134" y="1621"/>
                  </a:lnTo>
                  <a:cubicBezTo>
                    <a:pt x="7796" y="1379"/>
                    <a:pt x="7458" y="1149"/>
                    <a:pt x="7131" y="944"/>
                  </a:cubicBezTo>
                  <a:cubicBezTo>
                    <a:pt x="6121" y="316"/>
                    <a:pt x="4898" y="1"/>
                    <a:pt x="368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870787" y="3191001"/>
              <a:ext cx="157126" cy="315703"/>
            </a:xfrm>
            <a:custGeom>
              <a:avLst/>
              <a:gdLst/>
              <a:ahLst/>
              <a:cxnLst/>
              <a:rect l="l" t="t" r="r" b="b"/>
              <a:pathLst>
                <a:path w="2491" h="5005" extrusionOk="0">
                  <a:moveTo>
                    <a:pt x="1814" y="1"/>
                  </a:moveTo>
                  <a:cubicBezTo>
                    <a:pt x="1" y="907"/>
                    <a:pt x="98" y="3699"/>
                    <a:pt x="1959" y="4775"/>
                  </a:cubicBezTo>
                  <a:lnTo>
                    <a:pt x="2491" y="5005"/>
                  </a:lnTo>
                  <a:lnTo>
                    <a:pt x="2491" y="5005"/>
                  </a:lnTo>
                  <a:lnTo>
                    <a:pt x="181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4159795" y="2587921"/>
              <a:ext cx="93859" cy="214337"/>
            </a:xfrm>
            <a:custGeom>
              <a:avLst/>
              <a:gdLst/>
              <a:ahLst/>
              <a:cxnLst/>
              <a:rect l="l" t="t" r="r" b="b"/>
              <a:pathLst>
                <a:path w="1488" h="3398" extrusionOk="0">
                  <a:moveTo>
                    <a:pt x="1463" y="1"/>
                  </a:moveTo>
                  <a:lnTo>
                    <a:pt x="1" y="37"/>
                  </a:lnTo>
                  <a:lnTo>
                    <a:pt x="1" y="3397"/>
                  </a:lnTo>
                  <a:lnTo>
                    <a:pt x="73" y="3349"/>
                  </a:lnTo>
                  <a:cubicBezTo>
                    <a:pt x="1197" y="2696"/>
                    <a:pt x="1487" y="2092"/>
                    <a:pt x="14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875392" y="1985094"/>
              <a:ext cx="3406500" cy="1930865"/>
            </a:xfrm>
            <a:custGeom>
              <a:avLst/>
              <a:gdLst/>
              <a:ahLst/>
              <a:cxnLst/>
              <a:rect l="l" t="t" r="r" b="b"/>
              <a:pathLst>
                <a:path w="54005" h="30611" extrusionOk="0">
                  <a:moveTo>
                    <a:pt x="36757" y="0"/>
                  </a:moveTo>
                  <a:cubicBezTo>
                    <a:pt x="35536" y="0"/>
                    <a:pt x="34315" y="269"/>
                    <a:pt x="33384" y="807"/>
                  </a:cubicBezTo>
                  <a:lnTo>
                    <a:pt x="1898" y="18974"/>
                  </a:lnTo>
                  <a:cubicBezTo>
                    <a:pt x="37" y="20049"/>
                    <a:pt x="1" y="21814"/>
                    <a:pt x="1862" y="22890"/>
                  </a:cubicBezTo>
                  <a:lnTo>
                    <a:pt x="13912" y="29803"/>
                  </a:lnTo>
                  <a:cubicBezTo>
                    <a:pt x="14843" y="30341"/>
                    <a:pt x="16064" y="30610"/>
                    <a:pt x="17285" y="30610"/>
                  </a:cubicBezTo>
                  <a:cubicBezTo>
                    <a:pt x="18505" y="30610"/>
                    <a:pt x="19726" y="30341"/>
                    <a:pt x="20657" y="29803"/>
                  </a:cubicBezTo>
                  <a:lnTo>
                    <a:pt x="52143" y="11637"/>
                  </a:lnTo>
                  <a:cubicBezTo>
                    <a:pt x="54004" y="10561"/>
                    <a:pt x="54004" y="8808"/>
                    <a:pt x="52143" y="7733"/>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1130789" y="2106076"/>
              <a:ext cx="2915505" cy="1683475"/>
            </a:xfrm>
            <a:custGeom>
              <a:avLst/>
              <a:gdLst/>
              <a:ahLst/>
              <a:cxnLst/>
              <a:rect l="l" t="t" r="r" b="b"/>
              <a:pathLst>
                <a:path w="46221" h="26689" extrusionOk="0">
                  <a:moveTo>
                    <a:pt x="29517" y="1"/>
                  </a:moveTo>
                  <a:lnTo>
                    <a:pt x="1" y="17043"/>
                  </a:lnTo>
                  <a:lnTo>
                    <a:pt x="16705" y="26689"/>
                  </a:lnTo>
                  <a:lnTo>
                    <a:pt x="46221" y="9646"/>
                  </a:lnTo>
                  <a:lnTo>
                    <a:pt x="29517" y="1"/>
                  </a:lnTo>
                  <a:close/>
                </a:path>
              </a:pathLst>
            </a:custGeom>
            <a:solidFill>
              <a:srgbClr val="ADC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1409840" y="3496735"/>
              <a:ext cx="228025" cy="131958"/>
            </a:xfrm>
            <a:custGeom>
              <a:avLst/>
              <a:gdLst/>
              <a:ahLst/>
              <a:cxnLst/>
              <a:rect l="l" t="t" r="r" b="b"/>
              <a:pathLst>
                <a:path w="3615" h="2092" extrusionOk="0">
                  <a:moveTo>
                    <a:pt x="1813" y="0"/>
                  </a:moveTo>
                  <a:cubicBezTo>
                    <a:pt x="810" y="0"/>
                    <a:pt x="0" y="472"/>
                    <a:pt x="0" y="1052"/>
                  </a:cubicBezTo>
                  <a:cubicBezTo>
                    <a:pt x="0" y="1620"/>
                    <a:pt x="810" y="2091"/>
                    <a:pt x="1813" y="2091"/>
                  </a:cubicBezTo>
                  <a:cubicBezTo>
                    <a:pt x="2805" y="2091"/>
                    <a:pt x="3614" y="1620"/>
                    <a:pt x="3614" y="1052"/>
                  </a:cubicBezTo>
                  <a:cubicBezTo>
                    <a:pt x="3614" y="472"/>
                    <a:pt x="2805" y="0"/>
                    <a:pt x="1813" y="0"/>
                  </a:cubicBezTo>
                  <a:close/>
                </a:path>
              </a:pathLst>
            </a:custGeom>
            <a:solidFill>
              <a:srgbClr val="FFFFFF"/>
            </a:solidFill>
            <a:ln w="3625" cap="flat" cmpd="sng">
              <a:solidFill>
                <a:srgbClr val="80808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0"/>
            <p:cNvSpPr/>
            <p:nvPr/>
          </p:nvSpPr>
          <p:spPr>
            <a:xfrm>
              <a:off x="3419527" y="2207504"/>
              <a:ext cx="44280" cy="25231"/>
            </a:xfrm>
            <a:custGeom>
              <a:avLst/>
              <a:gdLst/>
              <a:ahLst/>
              <a:cxnLst/>
              <a:rect l="l" t="t" r="r" b="b"/>
              <a:pathLst>
                <a:path w="702" h="400" extrusionOk="0">
                  <a:moveTo>
                    <a:pt x="351" y="0"/>
                  </a:moveTo>
                  <a:cubicBezTo>
                    <a:pt x="157" y="0"/>
                    <a:pt x="0" y="85"/>
                    <a:pt x="0" y="194"/>
                  </a:cubicBezTo>
                  <a:cubicBezTo>
                    <a:pt x="0" y="315"/>
                    <a:pt x="157" y="399"/>
                    <a:pt x="351" y="399"/>
                  </a:cubicBezTo>
                  <a:cubicBezTo>
                    <a:pt x="544" y="399"/>
                    <a:pt x="701" y="315"/>
                    <a:pt x="701" y="194"/>
                  </a:cubicBezTo>
                  <a:cubicBezTo>
                    <a:pt x="701" y="85"/>
                    <a:pt x="544" y="0"/>
                    <a:pt x="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0"/>
            <p:cNvSpPr/>
            <p:nvPr/>
          </p:nvSpPr>
          <p:spPr>
            <a:xfrm>
              <a:off x="3532371" y="2273861"/>
              <a:ext cx="220393" cy="125840"/>
            </a:xfrm>
            <a:custGeom>
              <a:avLst/>
              <a:gdLst/>
              <a:ahLst/>
              <a:cxnLst/>
              <a:rect l="l" t="t" r="r" b="b"/>
              <a:pathLst>
                <a:path w="3494" h="1995" extrusionOk="0">
                  <a:moveTo>
                    <a:pt x="224" y="0"/>
                  </a:moveTo>
                  <a:cubicBezTo>
                    <a:pt x="175" y="0"/>
                    <a:pt x="127" y="12"/>
                    <a:pt x="85" y="36"/>
                  </a:cubicBezTo>
                  <a:cubicBezTo>
                    <a:pt x="0" y="60"/>
                    <a:pt x="0" y="169"/>
                    <a:pt x="85" y="206"/>
                  </a:cubicBezTo>
                  <a:lnTo>
                    <a:pt x="3131" y="1958"/>
                  </a:lnTo>
                  <a:cubicBezTo>
                    <a:pt x="3173" y="1982"/>
                    <a:pt x="3221" y="1994"/>
                    <a:pt x="3270" y="1994"/>
                  </a:cubicBezTo>
                  <a:cubicBezTo>
                    <a:pt x="3318" y="1994"/>
                    <a:pt x="3366" y="1982"/>
                    <a:pt x="3409" y="1958"/>
                  </a:cubicBezTo>
                  <a:cubicBezTo>
                    <a:pt x="3493" y="1910"/>
                    <a:pt x="3493" y="1837"/>
                    <a:pt x="3409" y="1801"/>
                  </a:cubicBezTo>
                  <a:lnTo>
                    <a:pt x="363" y="36"/>
                  </a:lnTo>
                  <a:cubicBezTo>
                    <a:pt x="320" y="12"/>
                    <a:pt x="272"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3697001" y="2288495"/>
              <a:ext cx="35134" cy="18734"/>
            </a:xfrm>
            <a:custGeom>
              <a:avLst/>
              <a:gdLst/>
              <a:ahLst/>
              <a:cxnLst/>
              <a:rect l="l" t="t" r="r" b="b"/>
              <a:pathLst>
                <a:path w="557" h="297" extrusionOk="0">
                  <a:moveTo>
                    <a:pt x="285" y="1"/>
                  </a:moveTo>
                  <a:cubicBezTo>
                    <a:pt x="224" y="1"/>
                    <a:pt x="164" y="16"/>
                    <a:pt x="110" y="46"/>
                  </a:cubicBezTo>
                  <a:cubicBezTo>
                    <a:pt x="1" y="82"/>
                    <a:pt x="1" y="215"/>
                    <a:pt x="110" y="252"/>
                  </a:cubicBezTo>
                  <a:cubicBezTo>
                    <a:pt x="164" y="282"/>
                    <a:pt x="224" y="297"/>
                    <a:pt x="285" y="297"/>
                  </a:cubicBezTo>
                  <a:cubicBezTo>
                    <a:pt x="345" y="297"/>
                    <a:pt x="406" y="282"/>
                    <a:pt x="460" y="252"/>
                  </a:cubicBezTo>
                  <a:cubicBezTo>
                    <a:pt x="557" y="215"/>
                    <a:pt x="557" y="82"/>
                    <a:pt x="460" y="46"/>
                  </a:cubicBezTo>
                  <a:cubicBezTo>
                    <a:pt x="406" y="16"/>
                    <a:pt x="345" y="1"/>
                    <a:pt x="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3292175" y="1867455"/>
              <a:ext cx="63" cy="820"/>
            </a:xfrm>
            <a:custGeom>
              <a:avLst/>
              <a:gdLst/>
              <a:ahLst/>
              <a:cxnLst/>
              <a:rect l="l" t="t" r="r" b="b"/>
              <a:pathLst>
                <a:path w="1" h="13" extrusionOk="0">
                  <a:moveTo>
                    <a:pt x="1" y="13"/>
                  </a:move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994354" y="3429621"/>
              <a:ext cx="773898" cy="508594"/>
            </a:xfrm>
            <a:custGeom>
              <a:avLst/>
              <a:gdLst/>
              <a:ahLst/>
              <a:cxnLst/>
              <a:rect l="l" t="t" r="r" b="b"/>
              <a:pathLst>
                <a:path w="12269" h="8063" extrusionOk="0">
                  <a:moveTo>
                    <a:pt x="0" y="1"/>
                  </a:moveTo>
                  <a:lnTo>
                    <a:pt x="0" y="980"/>
                  </a:lnTo>
                  <a:lnTo>
                    <a:pt x="12268" y="8063"/>
                  </a:lnTo>
                  <a:lnTo>
                    <a:pt x="12256" y="7035"/>
                  </a:lnTo>
                  <a:lnTo>
                    <a:pt x="0" y="1"/>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2174519" y="2703857"/>
              <a:ext cx="2010532" cy="1244267"/>
            </a:xfrm>
            <a:custGeom>
              <a:avLst/>
              <a:gdLst/>
              <a:ahLst/>
              <a:cxnLst/>
              <a:rect l="l" t="t" r="r" b="b"/>
              <a:pathLst>
                <a:path w="31874" h="19726" extrusionOk="0">
                  <a:moveTo>
                    <a:pt x="31873" y="0"/>
                  </a:moveTo>
                  <a:lnTo>
                    <a:pt x="0" y="18445"/>
                  </a:lnTo>
                  <a:lnTo>
                    <a:pt x="0" y="19726"/>
                  </a:lnTo>
                  <a:lnTo>
                    <a:pt x="31873" y="1318"/>
                  </a:lnTo>
                  <a:lnTo>
                    <a:pt x="31873" y="0"/>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2175276" y="3835206"/>
              <a:ext cx="53427" cy="112152"/>
            </a:xfrm>
            <a:custGeom>
              <a:avLst/>
              <a:gdLst/>
              <a:ahLst/>
              <a:cxnLst/>
              <a:rect l="l" t="t" r="r" b="b"/>
              <a:pathLst>
                <a:path w="847" h="1778" extrusionOk="0">
                  <a:moveTo>
                    <a:pt x="847" y="1"/>
                  </a:moveTo>
                  <a:lnTo>
                    <a:pt x="1" y="497"/>
                  </a:lnTo>
                  <a:lnTo>
                    <a:pt x="1" y="1778"/>
                  </a:lnTo>
                  <a:lnTo>
                    <a:pt x="847" y="1294"/>
                  </a:lnTo>
                  <a:lnTo>
                    <a:pt x="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4126995" y="2700009"/>
              <a:ext cx="58788" cy="119784"/>
            </a:xfrm>
            <a:custGeom>
              <a:avLst/>
              <a:gdLst/>
              <a:ahLst/>
              <a:cxnLst/>
              <a:rect l="l" t="t" r="r" b="b"/>
              <a:pathLst>
                <a:path w="932" h="1899" extrusionOk="0">
                  <a:moveTo>
                    <a:pt x="932" y="1"/>
                  </a:moveTo>
                  <a:lnTo>
                    <a:pt x="1" y="581"/>
                  </a:lnTo>
                  <a:lnTo>
                    <a:pt x="1" y="1898"/>
                  </a:lnTo>
                  <a:lnTo>
                    <a:pt x="932" y="1318"/>
                  </a:lnTo>
                  <a:lnTo>
                    <a:pt x="9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3788526" y="2861676"/>
              <a:ext cx="178446" cy="128867"/>
            </a:xfrm>
            <a:custGeom>
              <a:avLst/>
              <a:gdLst/>
              <a:ahLst/>
              <a:cxnLst/>
              <a:rect l="l" t="t" r="r" b="b"/>
              <a:pathLst>
                <a:path w="2829" h="2043" extrusionOk="0">
                  <a:moveTo>
                    <a:pt x="2599" y="0"/>
                  </a:moveTo>
                  <a:cubicBezTo>
                    <a:pt x="2539" y="0"/>
                    <a:pt x="2490" y="24"/>
                    <a:pt x="2442" y="48"/>
                  </a:cubicBezTo>
                  <a:lnTo>
                    <a:pt x="290" y="1293"/>
                  </a:lnTo>
                  <a:cubicBezTo>
                    <a:pt x="121" y="1402"/>
                    <a:pt x="12" y="1583"/>
                    <a:pt x="0" y="1789"/>
                  </a:cubicBezTo>
                  <a:cubicBezTo>
                    <a:pt x="0" y="1958"/>
                    <a:pt x="109" y="2043"/>
                    <a:pt x="218" y="2043"/>
                  </a:cubicBezTo>
                  <a:cubicBezTo>
                    <a:pt x="266" y="2043"/>
                    <a:pt x="327" y="2019"/>
                    <a:pt x="375" y="1994"/>
                  </a:cubicBezTo>
                  <a:lnTo>
                    <a:pt x="2514" y="749"/>
                  </a:lnTo>
                  <a:cubicBezTo>
                    <a:pt x="2696" y="641"/>
                    <a:pt x="2792" y="459"/>
                    <a:pt x="2804" y="254"/>
                  </a:cubicBezTo>
                  <a:cubicBezTo>
                    <a:pt x="2829" y="121"/>
                    <a:pt x="2732" y="12"/>
                    <a:pt x="259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3800699" y="2870569"/>
              <a:ext cx="167786" cy="119532"/>
            </a:xfrm>
            <a:custGeom>
              <a:avLst/>
              <a:gdLst/>
              <a:ahLst/>
              <a:cxnLst/>
              <a:rect l="l" t="t" r="r" b="b"/>
              <a:pathLst>
                <a:path w="2660" h="1895" extrusionOk="0">
                  <a:moveTo>
                    <a:pt x="2509" y="0"/>
                  </a:moveTo>
                  <a:cubicBezTo>
                    <a:pt x="2471" y="0"/>
                    <a:pt x="2434" y="12"/>
                    <a:pt x="2406" y="40"/>
                  </a:cubicBezTo>
                  <a:lnTo>
                    <a:pt x="254" y="1273"/>
                  </a:lnTo>
                  <a:cubicBezTo>
                    <a:pt x="109" y="1370"/>
                    <a:pt x="13" y="1539"/>
                    <a:pt x="1" y="1708"/>
                  </a:cubicBezTo>
                  <a:cubicBezTo>
                    <a:pt x="1" y="1781"/>
                    <a:pt x="25" y="1841"/>
                    <a:pt x="73" y="1878"/>
                  </a:cubicBezTo>
                  <a:cubicBezTo>
                    <a:pt x="100" y="1888"/>
                    <a:pt x="130" y="1894"/>
                    <a:pt x="159" y="1894"/>
                  </a:cubicBezTo>
                  <a:cubicBezTo>
                    <a:pt x="194" y="1894"/>
                    <a:pt x="228" y="1885"/>
                    <a:pt x="254" y="1865"/>
                  </a:cubicBezTo>
                  <a:lnTo>
                    <a:pt x="2406" y="620"/>
                  </a:lnTo>
                  <a:cubicBezTo>
                    <a:pt x="2551" y="524"/>
                    <a:pt x="2648" y="355"/>
                    <a:pt x="2660" y="185"/>
                  </a:cubicBezTo>
                  <a:cubicBezTo>
                    <a:pt x="2660" y="125"/>
                    <a:pt x="2636" y="52"/>
                    <a:pt x="2587" y="16"/>
                  </a:cubicBezTo>
                  <a:cubicBezTo>
                    <a:pt x="2562" y="6"/>
                    <a:pt x="2535" y="0"/>
                    <a:pt x="2509"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3801456" y="2870696"/>
              <a:ext cx="167029" cy="119469"/>
            </a:xfrm>
            <a:custGeom>
              <a:avLst/>
              <a:gdLst/>
              <a:ahLst/>
              <a:cxnLst/>
              <a:rect l="l" t="t" r="r" b="b"/>
              <a:pathLst>
                <a:path w="2648" h="1894" extrusionOk="0">
                  <a:moveTo>
                    <a:pt x="2514" y="0"/>
                  </a:moveTo>
                  <a:cubicBezTo>
                    <a:pt x="2479" y="0"/>
                    <a:pt x="2438" y="13"/>
                    <a:pt x="2394" y="38"/>
                  </a:cubicBezTo>
                  <a:lnTo>
                    <a:pt x="255" y="1271"/>
                  </a:lnTo>
                  <a:cubicBezTo>
                    <a:pt x="97" y="1368"/>
                    <a:pt x="13" y="1537"/>
                    <a:pt x="1" y="1706"/>
                  </a:cubicBezTo>
                  <a:cubicBezTo>
                    <a:pt x="1" y="1828"/>
                    <a:pt x="57" y="1894"/>
                    <a:pt x="143" y="1894"/>
                  </a:cubicBezTo>
                  <a:cubicBezTo>
                    <a:pt x="176" y="1894"/>
                    <a:pt x="214" y="1884"/>
                    <a:pt x="255" y="1863"/>
                  </a:cubicBezTo>
                  <a:lnTo>
                    <a:pt x="2394" y="618"/>
                  </a:lnTo>
                  <a:cubicBezTo>
                    <a:pt x="2551" y="522"/>
                    <a:pt x="2636" y="365"/>
                    <a:pt x="2648" y="183"/>
                  </a:cubicBezTo>
                  <a:cubicBezTo>
                    <a:pt x="2648" y="65"/>
                    <a:pt x="2595" y="0"/>
                    <a:pt x="251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2798158" y="3385783"/>
              <a:ext cx="264610" cy="172454"/>
            </a:xfrm>
            <a:custGeom>
              <a:avLst/>
              <a:gdLst/>
              <a:ahLst/>
              <a:cxnLst/>
              <a:rect l="l" t="t" r="r" b="b"/>
              <a:pathLst>
                <a:path w="4195" h="2734" extrusionOk="0">
                  <a:moveTo>
                    <a:pt x="4074" y="0"/>
                  </a:moveTo>
                  <a:cubicBezTo>
                    <a:pt x="4045" y="0"/>
                    <a:pt x="4012" y="10"/>
                    <a:pt x="3977" y="31"/>
                  </a:cubicBezTo>
                  <a:lnTo>
                    <a:pt x="218" y="2207"/>
                  </a:lnTo>
                  <a:cubicBezTo>
                    <a:pt x="97" y="2291"/>
                    <a:pt x="13" y="2424"/>
                    <a:pt x="0" y="2581"/>
                  </a:cubicBezTo>
                  <a:cubicBezTo>
                    <a:pt x="0" y="2675"/>
                    <a:pt x="49" y="2733"/>
                    <a:pt x="120" y="2733"/>
                  </a:cubicBezTo>
                  <a:cubicBezTo>
                    <a:pt x="149" y="2733"/>
                    <a:pt x="183" y="2723"/>
                    <a:pt x="218" y="2702"/>
                  </a:cubicBezTo>
                  <a:lnTo>
                    <a:pt x="3977" y="539"/>
                  </a:lnTo>
                  <a:cubicBezTo>
                    <a:pt x="4110" y="454"/>
                    <a:pt x="4195" y="309"/>
                    <a:pt x="4195" y="164"/>
                  </a:cubicBezTo>
                  <a:cubicBezTo>
                    <a:pt x="4195" y="61"/>
                    <a:pt x="4146" y="0"/>
                    <a:pt x="4074" y="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2809575" y="3534834"/>
              <a:ext cx="7695" cy="10597"/>
            </a:xfrm>
            <a:custGeom>
              <a:avLst/>
              <a:gdLst/>
              <a:ahLst/>
              <a:cxnLst/>
              <a:rect l="l" t="t" r="r" b="b"/>
              <a:pathLst>
                <a:path w="122" h="168" extrusionOk="0">
                  <a:moveTo>
                    <a:pt x="93" y="1"/>
                  </a:moveTo>
                  <a:cubicBezTo>
                    <a:pt x="84" y="1"/>
                    <a:pt x="73" y="5"/>
                    <a:pt x="61" y="13"/>
                  </a:cubicBezTo>
                  <a:cubicBezTo>
                    <a:pt x="25" y="37"/>
                    <a:pt x="1" y="73"/>
                    <a:pt x="1" y="122"/>
                  </a:cubicBezTo>
                  <a:cubicBezTo>
                    <a:pt x="1" y="148"/>
                    <a:pt x="13" y="168"/>
                    <a:pt x="34" y="168"/>
                  </a:cubicBezTo>
                  <a:cubicBezTo>
                    <a:pt x="42" y="168"/>
                    <a:pt x="51" y="165"/>
                    <a:pt x="61" y="158"/>
                  </a:cubicBezTo>
                  <a:cubicBezTo>
                    <a:pt x="97" y="134"/>
                    <a:pt x="122" y="97"/>
                    <a:pt x="122" y="49"/>
                  </a:cubicBezTo>
                  <a:cubicBezTo>
                    <a:pt x="122" y="17"/>
                    <a:pt x="111" y="1"/>
                    <a:pt x="93"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1130789" y="2106076"/>
              <a:ext cx="2915505" cy="1684232"/>
            </a:xfrm>
            <a:custGeom>
              <a:avLst/>
              <a:gdLst/>
              <a:ahLst/>
              <a:cxnLst/>
              <a:rect l="l" t="t" r="r" b="b"/>
              <a:pathLst>
                <a:path w="46221" h="26701" extrusionOk="0">
                  <a:moveTo>
                    <a:pt x="29517" y="1"/>
                  </a:moveTo>
                  <a:lnTo>
                    <a:pt x="1" y="17043"/>
                  </a:lnTo>
                  <a:lnTo>
                    <a:pt x="16705" y="26701"/>
                  </a:lnTo>
                  <a:lnTo>
                    <a:pt x="46221" y="9646"/>
                  </a:lnTo>
                  <a:lnTo>
                    <a:pt x="29517" y="1"/>
                  </a:ln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2925447" y="2106076"/>
              <a:ext cx="1120824" cy="647364"/>
            </a:xfrm>
            <a:custGeom>
              <a:avLst/>
              <a:gdLst/>
              <a:ahLst/>
              <a:cxnLst/>
              <a:rect l="l" t="t" r="r" b="b"/>
              <a:pathLst>
                <a:path w="17769" h="10263" extrusionOk="0">
                  <a:moveTo>
                    <a:pt x="1065" y="1"/>
                  </a:moveTo>
                  <a:lnTo>
                    <a:pt x="1" y="617"/>
                  </a:lnTo>
                  <a:lnTo>
                    <a:pt x="16717" y="10263"/>
                  </a:lnTo>
                  <a:lnTo>
                    <a:pt x="17769" y="9646"/>
                  </a:lnTo>
                  <a:lnTo>
                    <a:pt x="1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2733379" y="2144994"/>
              <a:ext cx="1246601" cy="719020"/>
            </a:xfrm>
            <a:custGeom>
              <a:avLst/>
              <a:gdLst/>
              <a:ahLst/>
              <a:cxnLst/>
              <a:rect l="l" t="t" r="r" b="b"/>
              <a:pathLst>
                <a:path w="19763" h="11399" extrusionOk="0">
                  <a:moveTo>
                    <a:pt x="3046" y="0"/>
                  </a:moveTo>
                  <a:lnTo>
                    <a:pt x="0" y="1753"/>
                  </a:lnTo>
                  <a:lnTo>
                    <a:pt x="16716" y="11398"/>
                  </a:lnTo>
                  <a:lnTo>
                    <a:pt x="19762" y="9646"/>
                  </a:lnTo>
                  <a:lnTo>
                    <a:pt x="30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2520621" y="2366836"/>
              <a:ext cx="1075093" cy="620683"/>
            </a:xfrm>
            <a:custGeom>
              <a:avLst/>
              <a:gdLst/>
              <a:ahLst/>
              <a:cxnLst/>
              <a:rect l="l" t="t" r="r" b="b"/>
              <a:pathLst>
                <a:path w="17044" h="9840" extrusionOk="0">
                  <a:moveTo>
                    <a:pt x="327" y="1"/>
                  </a:moveTo>
                  <a:lnTo>
                    <a:pt x="1" y="194"/>
                  </a:lnTo>
                  <a:lnTo>
                    <a:pt x="16705" y="9839"/>
                  </a:lnTo>
                  <a:lnTo>
                    <a:pt x="17043" y="9646"/>
                  </a:lnTo>
                  <a:lnTo>
                    <a:pt x="327"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2265223" y="2513995"/>
              <a:ext cx="1075093" cy="620683"/>
            </a:xfrm>
            <a:custGeom>
              <a:avLst/>
              <a:gdLst/>
              <a:ahLst/>
              <a:cxnLst/>
              <a:rect l="l" t="t" r="r" b="b"/>
              <a:pathLst>
                <a:path w="17044" h="9840" extrusionOk="0">
                  <a:moveTo>
                    <a:pt x="339" y="0"/>
                  </a:moveTo>
                  <a:lnTo>
                    <a:pt x="1" y="194"/>
                  </a:lnTo>
                  <a:lnTo>
                    <a:pt x="16705" y="9839"/>
                  </a:lnTo>
                  <a:lnTo>
                    <a:pt x="17043" y="9646"/>
                  </a:lnTo>
                  <a:lnTo>
                    <a:pt x="339"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1999923" y="2667209"/>
              <a:ext cx="1075093" cy="620683"/>
            </a:xfrm>
            <a:custGeom>
              <a:avLst/>
              <a:gdLst/>
              <a:ahLst/>
              <a:cxnLst/>
              <a:rect l="l" t="t" r="r" b="b"/>
              <a:pathLst>
                <a:path w="17044" h="9840" extrusionOk="0">
                  <a:moveTo>
                    <a:pt x="339" y="1"/>
                  </a:moveTo>
                  <a:lnTo>
                    <a:pt x="1" y="194"/>
                  </a:lnTo>
                  <a:lnTo>
                    <a:pt x="16705" y="9840"/>
                  </a:lnTo>
                  <a:lnTo>
                    <a:pt x="17043" y="9646"/>
                  </a:lnTo>
                  <a:lnTo>
                    <a:pt x="339"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1393819" y="3233704"/>
              <a:ext cx="115180" cy="66358"/>
            </a:xfrm>
            <a:custGeom>
              <a:avLst/>
              <a:gdLst/>
              <a:ahLst/>
              <a:cxnLst/>
              <a:rect l="l" t="t" r="r" b="b"/>
              <a:pathLst>
                <a:path w="1826" h="1052" extrusionOk="0">
                  <a:moveTo>
                    <a:pt x="919" y="0"/>
                  </a:moveTo>
                  <a:cubicBezTo>
                    <a:pt x="412" y="0"/>
                    <a:pt x="1" y="242"/>
                    <a:pt x="1" y="532"/>
                  </a:cubicBezTo>
                  <a:cubicBezTo>
                    <a:pt x="1" y="822"/>
                    <a:pt x="412" y="1052"/>
                    <a:pt x="919" y="1052"/>
                  </a:cubicBezTo>
                  <a:cubicBezTo>
                    <a:pt x="1415" y="1052"/>
                    <a:pt x="1826" y="822"/>
                    <a:pt x="1826" y="532"/>
                  </a:cubicBezTo>
                  <a:cubicBezTo>
                    <a:pt x="1826" y="242"/>
                    <a:pt x="1415" y="0"/>
                    <a:pt x="919"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1406813" y="3245121"/>
              <a:ext cx="83893" cy="44848"/>
            </a:xfrm>
            <a:custGeom>
              <a:avLst/>
              <a:gdLst/>
              <a:ahLst/>
              <a:cxnLst/>
              <a:rect l="l" t="t" r="r" b="b"/>
              <a:pathLst>
                <a:path w="1330" h="711" extrusionOk="0">
                  <a:moveTo>
                    <a:pt x="338" y="1"/>
                  </a:moveTo>
                  <a:cubicBezTo>
                    <a:pt x="302" y="13"/>
                    <a:pt x="278" y="25"/>
                    <a:pt x="254" y="49"/>
                  </a:cubicBezTo>
                  <a:cubicBezTo>
                    <a:pt x="0" y="194"/>
                    <a:pt x="24" y="448"/>
                    <a:pt x="302" y="593"/>
                  </a:cubicBezTo>
                  <a:cubicBezTo>
                    <a:pt x="453" y="672"/>
                    <a:pt x="616" y="711"/>
                    <a:pt x="780" y="711"/>
                  </a:cubicBezTo>
                  <a:cubicBezTo>
                    <a:pt x="943" y="711"/>
                    <a:pt x="1106" y="672"/>
                    <a:pt x="1257" y="593"/>
                  </a:cubicBezTo>
                  <a:cubicBezTo>
                    <a:pt x="1281" y="569"/>
                    <a:pt x="1305" y="557"/>
                    <a:pt x="1330" y="533"/>
                  </a:cubicBezTo>
                  <a:cubicBezTo>
                    <a:pt x="1197" y="424"/>
                    <a:pt x="1064" y="315"/>
                    <a:pt x="907" y="242"/>
                  </a:cubicBezTo>
                  <a:cubicBezTo>
                    <a:pt x="725" y="146"/>
                    <a:pt x="532" y="61"/>
                    <a:pt x="33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1410597" y="3262656"/>
              <a:ext cx="53427" cy="27249"/>
            </a:xfrm>
            <a:custGeom>
              <a:avLst/>
              <a:gdLst/>
              <a:ahLst/>
              <a:cxnLst/>
              <a:rect l="l" t="t" r="r" b="b"/>
              <a:pathLst>
                <a:path w="847" h="432" extrusionOk="0">
                  <a:moveTo>
                    <a:pt x="25" y="1"/>
                  </a:moveTo>
                  <a:cubicBezTo>
                    <a:pt x="0" y="122"/>
                    <a:pt x="73" y="230"/>
                    <a:pt x="242" y="327"/>
                  </a:cubicBezTo>
                  <a:cubicBezTo>
                    <a:pt x="386" y="394"/>
                    <a:pt x="554" y="431"/>
                    <a:pt x="720" y="431"/>
                  </a:cubicBezTo>
                  <a:cubicBezTo>
                    <a:pt x="762" y="431"/>
                    <a:pt x="805" y="429"/>
                    <a:pt x="847" y="424"/>
                  </a:cubicBezTo>
                  <a:cubicBezTo>
                    <a:pt x="786" y="303"/>
                    <a:pt x="689" y="194"/>
                    <a:pt x="569" y="146"/>
                  </a:cubicBezTo>
                  <a:cubicBezTo>
                    <a:pt x="399" y="49"/>
                    <a:pt x="206" y="1"/>
                    <a:pt x="25"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1481496" y="3260385"/>
              <a:ext cx="20626" cy="12994"/>
            </a:xfrm>
            <a:custGeom>
              <a:avLst/>
              <a:gdLst/>
              <a:ahLst/>
              <a:cxnLst/>
              <a:rect l="l" t="t" r="r" b="b"/>
              <a:pathLst>
                <a:path w="327" h="206" extrusionOk="0">
                  <a:moveTo>
                    <a:pt x="13" y="0"/>
                  </a:moveTo>
                  <a:cubicBezTo>
                    <a:pt x="1" y="0"/>
                    <a:pt x="1" y="13"/>
                    <a:pt x="13" y="25"/>
                  </a:cubicBezTo>
                  <a:lnTo>
                    <a:pt x="206" y="194"/>
                  </a:lnTo>
                  <a:cubicBezTo>
                    <a:pt x="218" y="206"/>
                    <a:pt x="242" y="206"/>
                    <a:pt x="254" y="206"/>
                  </a:cubicBezTo>
                  <a:cubicBezTo>
                    <a:pt x="254" y="194"/>
                    <a:pt x="266" y="182"/>
                    <a:pt x="254" y="182"/>
                  </a:cubicBezTo>
                  <a:lnTo>
                    <a:pt x="109" y="49"/>
                  </a:lnTo>
                  <a:lnTo>
                    <a:pt x="279" y="85"/>
                  </a:lnTo>
                  <a:cubicBezTo>
                    <a:pt x="283" y="89"/>
                    <a:pt x="287" y="90"/>
                    <a:pt x="291" y="90"/>
                  </a:cubicBezTo>
                  <a:cubicBezTo>
                    <a:pt x="299" y="90"/>
                    <a:pt x="307" y="85"/>
                    <a:pt x="315" y="85"/>
                  </a:cubicBezTo>
                  <a:cubicBezTo>
                    <a:pt x="327" y="73"/>
                    <a:pt x="315" y="61"/>
                    <a:pt x="303" y="61"/>
                  </a:cubicBezTo>
                  <a:lnTo>
                    <a:pt x="49"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1438036" y="3238245"/>
              <a:ext cx="23717" cy="11543"/>
            </a:xfrm>
            <a:custGeom>
              <a:avLst/>
              <a:gdLst/>
              <a:ahLst/>
              <a:cxnLst/>
              <a:rect l="l" t="t" r="r" b="b"/>
              <a:pathLst>
                <a:path w="376" h="183" extrusionOk="0">
                  <a:moveTo>
                    <a:pt x="218" y="1"/>
                  </a:moveTo>
                  <a:cubicBezTo>
                    <a:pt x="206" y="13"/>
                    <a:pt x="194" y="13"/>
                    <a:pt x="206" y="25"/>
                  </a:cubicBezTo>
                  <a:lnTo>
                    <a:pt x="291" y="122"/>
                  </a:lnTo>
                  <a:lnTo>
                    <a:pt x="49" y="49"/>
                  </a:lnTo>
                  <a:cubicBezTo>
                    <a:pt x="43" y="43"/>
                    <a:pt x="37" y="40"/>
                    <a:pt x="31" y="40"/>
                  </a:cubicBezTo>
                  <a:cubicBezTo>
                    <a:pt x="25" y="40"/>
                    <a:pt x="19" y="43"/>
                    <a:pt x="13" y="49"/>
                  </a:cubicBezTo>
                  <a:cubicBezTo>
                    <a:pt x="1" y="49"/>
                    <a:pt x="1" y="73"/>
                    <a:pt x="13" y="73"/>
                  </a:cubicBezTo>
                  <a:lnTo>
                    <a:pt x="25" y="86"/>
                  </a:lnTo>
                  <a:lnTo>
                    <a:pt x="339" y="182"/>
                  </a:lnTo>
                  <a:lnTo>
                    <a:pt x="375" y="182"/>
                  </a:lnTo>
                  <a:lnTo>
                    <a:pt x="375" y="158"/>
                  </a:lnTo>
                  <a:lnTo>
                    <a:pt x="254" y="13"/>
                  </a:lnTo>
                  <a:cubicBezTo>
                    <a:pt x="242" y="1"/>
                    <a:pt x="230" y="1"/>
                    <a:pt x="21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1302358" y="3183558"/>
              <a:ext cx="122812" cy="65285"/>
            </a:xfrm>
            <a:custGeom>
              <a:avLst/>
              <a:gdLst/>
              <a:ahLst/>
              <a:cxnLst/>
              <a:rect l="l" t="t" r="r" b="b"/>
              <a:pathLst>
                <a:path w="1947" h="1035" extrusionOk="0">
                  <a:moveTo>
                    <a:pt x="972" y="1"/>
                  </a:moveTo>
                  <a:cubicBezTo>
                    <a:pt x="756" y="1"/>
                    <a:pt x="538" y="52"/>
                    <a:pt x="339" y="155"/>
                  </a:cubicBezTo>
                  <a:cubicBezTo>
                    <a:pt x="0" y="360"/>
                    <a:pt x="0" y="687"/>
                    <a:pt x="339" y="880"/>
                  </a:cubicBezTo>
                  <a:cubicBezTo>
                    <a:pt x="538" y="983"/>
                    <a:pt x="756" y="1034"/>
                    <a:pt x="972" y="1034"/>
                  </a:cubicBezTo>
                  <a:cubicBezTo>
                    <a:pt x="1188" y="1034"/>
                    <a:pt x="1402" y="983"/>
                    <a:pt x="1596" y="880"/>
                  </a:cubicBezTo>
                  <a:cubicBezTo>
                    <a:pt x="1946" y="675"/>
                    <a:pt x="1946" y="348"/>
                    <a:pt x="1596" y="155"/>
                  </a:cubicBezTo>
                  <a:cubicBezTo>
                    <a:pt x="1402" y="52"/>
                    <a:pt x="1188" y="1"/>
                    <a:pt x="97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1335851" y="3195101"/>
              <a:ext cx="72539" cy="37405"/>
            </a:xfrm>
            <a:custGeom>
              <a:avLst/>
              <a:gdLst/>
              <a:ahLst/>
              <a:cxnLst/>
              <a:rect l="l" t="t" r="r" b="b"/>
              <a:pathLst>
                <a:path w="1150" h="593" extrusionOk="0">
                  <a:moveTo>
                    <a:pt x="360" y="0"/>
                  </a:moveTo>
                  <a:cubicBezTo>
                    <a:pt x="179" y="0"/>
                    <a:pt x="13" y="115"/>
                    <a:pt x="13" y="274"/>
                  </a:cubicBezTo>
                  <a:cubicBezTo>
                    <a:pt x="1" y="371"/>
                    <a:pt x="25" y="467"/>
                    <a:pt x="73" y="552"/>
                  </a:cubicBezTo>
                  <a:cubicBezTo>
                    <a:pt x="200" y="579"/>
                    <a:pt x="321" y="593"/>
                    <a:pt x="444" y="593"/>
                  </a:cubicBezTo>
                  <a:cubicBezTo>
                    <a:pt x="485" y="593"/>
                    <a:pt x="527" y="591"/>
                    <a:pt x="569" y="588"/>
                  </a:cubicBezTo>
                  <a:cubicBezTo>
                    <a:pt x="920" y="588"/>
                    <a:pt x="1149" y="419"/>
                    <a:pt x="992" y="298"/>
                  </a:cubicBezTo>
                  <a:cubicBezTo>
                    <a:pt x="916" y="248"/>
                    <a:pt x="829" y="226"/>
                    <a:pt x="737" y="226"/>
                  </a:cubicBezTo>
                  <a:cubicBezTo>
                    <a:pt x="698" y="226"/>
                    <a:pt x="658" y="230"/>
                    <a:pt x="617" y="238"/>
                  </a:cubicBezTo>
                  <a:cubicBezTo>
                    <a:pt x="642" y="201"/>
                    <a:pt x="678" y="93"/>
                    <a:pt x="521" y="32"/>
                  </a:cubicBezTo>
                  <a:cubicBezTo>
                    <a:pt x="468" y="10"/>
                    <a:pt x="413" y="0"/>
                    <a:pt x="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1210077" y="3131330"/>
              <a:ext cx="127417" cy="66042"/>
            </a:xfrm>
            <a:custGeom>
              <a:avLst/>
              <a:gdLst/>
              <a:ahLst/>
              <a:cxnLst/>
              <a:rect l="l" t="t" r="r" b="b"/>
              <a:pathLst>
                <a:path w="2020" h="1047" extrusionOk="0">
                  <a:moveTo>
                    <a:pt x="1013" y="0"/>
                  </a:moveTo>
                  <a:cubicBezTo>
                    <a:pt x="806" y="0"/>
                    <a:pt x="599" y="46"/>
                    <a:pt x="412" y="137"/>
                  </a:cubicBezTo>
                  <a:cubicBezTo>
                    <a:pt x="37" y="330"/>
                    <a:pt x="1" y="656"/>
                    <a:pt x="339" y="874"/>
                  </a:cubicBezTo>
                  <a:cubicBezTo>
                    <a:pt x="550" y="989"/>
                    <a:pt x="782" y="1047"/>
                    <a:pt x="1014" y="1047"/>
                  </a:cubicBezTo>
                  <a:cubicBezTo>
                    <a:pt x="1220" y="1047"/>
                    <a:pt x="1427" y="1001"/>
                    <a:pt x="1620" y="910"/>
                  </a:cubicBezTo>
                  <a:cubicBezTo>
                    <a:pt x="1995" y="717"/>
                    <a:pt x="2019" y="391"/>
                    <a:pt x="1693" y="173"/>
                  </a:cubicBezTo>
                  <a:cubicBezTo>
                    <a:pt x="1482" y="58"/>
                    <a:pt x="1247" y="0"/>
                    <a:pt x="101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1236001" y="3149622"/>
              <a:ext cx="32863" cy="17220"/>
            </a:xfrm>
            <a:custGeom>
              <a:avLst/>
              <a:gdLst/>
              <a:ahLst/>
              <a:cxnLst/>
              <a:rect l="l" t="t" r="r" b="b"/>
              <a:pathLst>
                <a:path w="521" h="273" extrusionOk="0">
                  <a:moveTo>
                    <a:pt x="375" y="1"/>
                  </a:moveTo>
                  <a:cubicBezTo>
                    <a:pt x="342" y="1"/>
                    <a:pt x="309" y="10"/>
                    <a:pt x="279" y="28"/>
                  </a:cubicBezTo>
                  <a:lnTo>
                    <a:pt x="61" y="137"/>
                  </a:lnTo>
                  <a:cubicBezTo>
                    <a:pt x="1" y="173"/>
                    <a:pt x="1" y="221"/>
                    <a:pt x="49" y="246"/>
                  </a:cubicBezTo>
                  <a:cubicBezTo>
                    <a:pt x="79" y="264"/>
                    <a:pt x="109" y="273"/>
                    <a:pt x="140" y="273"/>
                  </a:cubicBezTo>
                  <a:cubicBezTo>
                    <a:pt x="170" y="273"/>
                    <a:pt x="200" y="264"/>
                    <a:pt x="230" y="246"/>
                  </a:cubicBezTo>
                  <a:lnTo>
                    <a:pt x="460" y="137"/>
                  </a:lnTo>
                  <a:cubicBezTo>
                    <a:pt x="508" y="101"/>
                    <a:pt x="520" y="52"/>
                    <a:pt x="472" y="28"/>
                  </a:cubicBezTo>
                  <a:cubicBezTo>
                    <a:pt x="442" y="10"/>
                    <a:pt x="409" y="1"/>
                    <a:pt x="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1251266" y="3152398"/>
              <a:ext cx="56454" cy="30088"/>
            </a:xfrm>
            <a:custGeom>
              <a:avLst/>
              <a:gdLst/>
              <a:ahLst/>
              <a:cxnLst/>
              <a:rect l="l" t="t" r="r" b="b"/>
              <a:pathLst>
                <a:path w="895" h="477" extrusionOk="0">
                  <a:moveTo>
                    <a:pt x="810" y="0"/>
                  </a:moveTo>
                  <a:cubicBezTo>
                    <a:pt x="786" y="0"/>
                    <a:pt x="764" y="6"/>
                    <a:pt x="750" y="20"/>
                  </a:cubicBezTo>
                  <a:cubicBezTo>
                    <a:pt x="738" y="32"/>
                    <a:pt x="726" y="32"/>
                    <a:pt x="713" y="44"/>
                  </a:cubicBezTo>
                  <a:cubicBezTo>
                    <a:pt x="697" y="44"/>
                    <a:pt x="681" y="50"/>
                    <a:pt x="662" y="50"/>
                  </a:cubicBezTo>
                  <a:cubicBezTo>
                    <a:pt x="652" y="50"/>
                    <a:pt x="641" y="48"/>
                    <a:pt x="629" y="44"/>
                  </a:cubicBezTo>
                  <a:cubicBezTo>
                    <a:pt x="556" y="44"/>
                    <a:pt x="448" y="57"/>
                    <a:pt x="411" y="57"/>
                  </a:cubicBezTo>
                  <a:cubicBezTo>
                    <a:pt x="375" y="69"/>
                    <a:pt x="351" y="69"/>
                    <a:pt x="315" y="81"/>
                  </a:cubicBezTo>
                  <a:lnTo>
                    <a:pt x="302" y="81"/>
                  </a:lnTo>
                  <a:lnTo>
                    <a:pt x="24" y="226"/>
                  </a:lnTo>
                  <a:cubicBezTo>
                    <a:pt x="0" y="238"/>
                    <a:pt x="0" y="262"/>
                    <a:pt x="24" y="274"/>
                  </a:cubicBezTo>
                  <a:lnTo>
                    <a:pt x="315" y="468"/>
                  </a:lnTo>
                  <a:cubicBezTo>
                    <a:pt x="333" y="474"/>
                    <a:pt x="354" y="477"/>
                    <a:pt x="375" y="477"/>
                  </a:cubicBezTo>
                  <a:cubicBezTo>
                    <a:pt x="396" y="477"/>
                    <a:pt x="417" y="474"/>
                    <a:pt x="435" y="468"/>
                  </a:cubicBezTo>
                  <a:cubicBezTo>
                    <a:pt x="448" y="468"/>
                    <a:pt x="448" y="455"/>
                    <a:pt x="460" y="443"/>
                  </a:cubicBezTo>
                  <a:cubicBezTo>
                    <a:pt x="472" y="449"/>
                    <a:pt x="487" y="452"/>
                    <a:pt x="502" y="452"/>
                  </a:cubicBezTo>
                  <a:cubicBezTo>
                    <a:pt x="517" y="452"/>
                    <a:pt x="532" y="449"/>
                    <a:pt x="544" y="443"/>
                  </a:cubicBezTo>
                  <a:cubicBezTo>
                    <a:pt x="556" y="431"/>
                    <a:pt x="568" y="419"/>
                    <a:pt x="568" y="407"/>
                  </a:cubicBezTo>
                  <a:cubicBezTo>
                    <a:pt x="583" y="412"/>
                    <a:pt x="596" y="415"/>
                    <a:pt x="609" y="415"/>
                  </a:cubicBezTo>
                  <a:cubicBezTo>
                    <a:pt x="627" y="415"/>
                    <a:pt x="644" y="409"/>
                    <a:pt x="665" y="395"/>
                  </a:cubicBezTo>
                  <a:cubicBezTo>
                    <a:pt x="689" y="395"/>
                    <a:pt x="701" y="371"/>
                    <a:pt x="689" y="359"/>
                  </a:cubicBezTo>
                  <a:cubicBezTo>
                    <a:pt x="726" y="359"/>
                    <a:pt x="750" y="359"/>
                    <a:pt x="786" y="347"/>
                  </a:cubicBezTo>
                  <a:cubicBezTo>
                    <a:pt x="822" y="322"/>
                    <a:pt x="822" y="298"/>
                    <a:pt x="786" y="274"/>
                  </a:cubicBezTo>
                  <a:lnTo>
                    <a:pt x="617" y="165"/>
                  </a:lnTo>
                  <a:cubicBezTo>
                    <a:pt x="641" y="165"/>
                    <a:pt x="713" y="153"/>
                    <a:pt x="750" y="153"/>
                  </a:cubicBezTo>
                  <a:cubicBezTo>
                    <a:pt x="774" y="141"/>
                    <a:pt x="798" y="141"/>
                    <a:pt x="810" y="129"/>
                  </a:cubicBezTo>
                  <a:cubicBezTo>
                    <a:pt x="834" y="117"/>
                    <a:pt x="858" y="93"/>
                    <a:pt x="871" y="81"/>
                  </a:cubicBezTo>
                  <a:cubicBezTo>
                    <a:pt x="883" y="57"/>
                    <a:pt x="895" y="20"/>
                    <a:pt x="858" y="8"/>
                  </a:cubicBezTo>
                  <a:cubicBezTo>
                    <a:pt x="843" y="3"/>
                    <a:pt x="826"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3890647" y="2664560"/>
              <a:ext cx="119027" cy="66421"/>
            </a:xfrm>
            <a:custGeom>
              <a:avLst/>
              <a:gdLst/>
              <a:ahLst/>
              <a:cxnLst/>
              <a:rect l="l" t="t" r="r" b="b"/>
              <a:pathLst>
                <a:path w="1887" h="1053" extrusionOk="0">
                  <a:moveTo>
                    <a:pt x="357" y="34"/>
                  </a:moveTo>
                  <a:cubicBezTo>
                    <a:pt x="418" y="34"/>
                    <a:pt x="478" y="49"/>
                    <a:pt x="533" y="79"/>
                  </a:cubicBezTo>
                  <a:lnTo>
                    <a:pt x="1729" y="768"/>
                  </a:lnTo>
                  <a:cubicBezTo>
                    <a:pt x="1826" y="804"/>
                    <a:pt x="1826" y="937"/>
                    <a:pt x="1729" y="974"/>
                  </a:cubicBezTo>
                  <a:lnTo>
                    <a:pt x="1717" y="974"/>
                  </a:lnTo>
                  <a:cubicBezTo>
                    <a:pt x="1663" y="1004"/>
                    <a:pt x="1602" y="1019"/>
                    <a:pt x="1542" y="1019"/>
                  </a:cubicBezTo>
                  <a:cubicBezTo>
                    <a:pt x="1482" y="1019"/>
                    <a:pt x="1421" y="1004"/>
                    <a:pt x="1367" y="974"/>
                  </a:cubicBezTo>
                  <a:lnTo>
                    <a:pt x="170" y="285"/>
                  </a:lnTo>
                  <a:cubicBezTo>
                    <a:pt x="73" y="260"/>
                    <a:pt x="73" y="115"/>
                    <a:pt x="170" y="91"/>
                  </a:cubicBezTo>
                  <a:lnTo>
                    <a:pt x="182" y="79"/>
                  </a:lnTo>
                  <a:cubicBezTo>
                    <a:pt x="237" y="49"/>
                    <a:pt x="297" y="34"/>
                    <a:pt x="357" y="34"/>
                  </a:cubicBezTo>
                  <a:close/>
                  <a:moveTo>
                    <a:pt x="359" y="1"/>
                  </a:moveTo>
                  <a:cubicBezTo>
                    <a:pt x="285" y="1"/>
                    <a:pt x="212" y="19"/>
                    <a:pt x="146" y="55"/>
                  </a:cubicBezTo>
                  <a:lnTo>
                    <a:pt x="134" y="67"/>
                  </a:lnTo>
                  <a:cubicBezTo>
                    <a:pt x="1" y="103"/>
                    <a:pt x="1" y="273"/>
                    <a:pt x="134" y="309"/>
                  </a:cubicBezTo>
                  <a:lnTo>
                    <a:pt x="1318" y="998"/>
                  </a:lnTo>
                  <a:cubicBezTo>
                    <a:pt x="1385" y="1034"/>
                    <a:pt x="1460" y="1052"/>
                    <a:pt x="1536" y="1052"/>
                  </a:cubicBezTo>
                  <a:cubicBezTo>
                    <a:pt x="1611" y="1052"/>
                    <a:pt x="1687" y="1034"/>
                    <a:pt x="1754" y="998"/>
                  </a:cubicBezTo>
                  <a:lnTo>
                    <a:pt x="1766" y="998"/>
                  </a:lnTo>
                  <a:cubicBezTo>
                    <a:pt x="1886" y="949"/>
                    <a:pt x="1886" y="780"/>
                    <a:pt x="1766" y="744"/>
                  </a:cubicBezTo>
                  <a:lnTo>
                    <a:pt x="581" y="55"/>
                  </a:lnTo>
                  <a:cubicBezTo>
                    <a:pt x="509" y="19"/>
                    <a:pt x="433" y="1"/>
                    <a:pt x="35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3937954" y="2690863"/>
              <a:ext cx="61059" cy="33620"/>
            </a:xfrm>
            <a:custGeom>
              <a:avLst/>
              <a:gdLst/>
              <a:ahLst/>
              <a:cxnLst/>
              <a:rect l="l" t="t" r="r" b="b"/>
              <a:pathLst>
                <a:path w="968" h="533" extrusionOk="0">
                  <a:moveTo>
                    <a:pt x="266" y="1"/>
                  </a:moveTo>
                  <a:lnTo>
                    <a:pt x="0" y="146"/>
                  </a:lnTo>
                  <a:lnTo>
                    <a:pt x="580" y="484"/>
                  </a:lnTo>
                  <a:cubicBezTo>
                    <a:pt x="628" y="518"/>
                    <a:pt x="687" y="533"/>
                    <a:pt x="749" y="533"/>
                  </a:cubicBezTo>
                  <a:cubicBezTo>
                    <a:pt x="797" y="533"/>
                    <a:pt x="847" y="524"/>
                    <a:pt x="895" y="508"/>
                  </a:cubicBezTo>
                  <a:cubicBezTo>
                    <a:pt x="967" y="472"/>
                    <a:pt x="943" y="387"/>
                    <a:pt x="834" y="327"/>
                  </a:cubicBezTo>
                  <a:lnTo>
                    <a:pt x="26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3810602" y="2630624"/>
              <a:ext cx="14571" cy="8452"/>
            </a:xfrm>
            <a:custGeom>
              <a:avLst/>
              <a:gdLst/>
              <a:ahLst/>
              <a:cxnLst/>
              <a:rect l="l" t="t" r="r" b="b"/>
              <a:pathLst>
                <a:path w="231" h="134" extrusionOk="0">
                  <a:moveTo>
                    <a:pt x="97" y="1"/>
                  </a:moveTo>
                  <a:lnTo>
                    <a:pt x="1" y="49"/>
                  </a:lnTo>
                  <a:lnTo>
                    <a:pt x="134" y="134"/>
                  </a:lnTo>
                  <a:lnTo>
                    <a:pt x="230" y="73"/>
                  </a:lnTo>
                  <a:lnTo>
                    <a:pt x="97"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3821326" y="2632138"/>
              <a:ext cx="22140" cy="12300"/>
            </a:xfrm>
            <a:custGeom>
              <a:avLst/>
              <a:gdLst/>
              <a:ahLst/>
              <a:cxnLst/>
              <a:rect l="l" t="t" r="r" b="b"/>
              <a:pathLst>
                <a:path w="351" h="195" extrusionOk="0">
                  <a:moveTo>
                    <a:pt x="218" y="1"/>
                  </a:moveTo>
                  <a:lnTo>
                    <a:pt x="0" y="122"/>
                  </a:lnTo>
                  <a:lnTo>
                    <a:pt x="133" y="194"/>
                  </a:lnTo>
                  <a:lnTo>
                    <a:pt x="351" y="73"/>
                  </a:lnTo>
                  <a:lnTo>
                    <a:pt x="21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3831985" y="2633715"/>
              <a:ext cx="29773" cy="17599"/>
            </a:xfrm>
            <a:custGeom>
              <a:avLst/>
              <a:gdLst/>
              <a:ahLst/>
              <a:cxnLst/>
              <a:rect l="l" t="t" r="r" b="b"/>
              <a:pathLst>
                <a:path w="472" h="279" extrusionOk="0">
                  <a:moveTo>
                    <a:pt x="327" y="0"/>
                  </a:moveTo>
                  <a:lnTo>
                    <a:pt x="0" y="193"/>
                  </a:lnTo>
                  <a:lnTo>
                    <a:pt x="133" y="278"/>
                  </a:lnTo>
                  <a:lnTo>
                    <a:pt x="472" y="85"/>
                  </a:lnTo>
                  <a:lnTo>
                    <a:pt x="327"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3841132" y="2634472"/>
              <a:ext cx="39676" cy="22897"/>
            </a:xfrm>
            <a:custGeom>
              <a:avLst/>
              <a:gdLst/>
              <a:ahLst/>
              <a:cxnLst/>
              <a:rect l="l" t="t" r="r" b="b"/>
              <a:pathLst>
                <a:path w="629" h="363" extrusionOk="0">
                  <a:moveTo>
                    <a:pt x="472" y="12"/>
                  </a:moveTo>
                  <a:lnTo>
                    <a:pt x="593" y="85"/>
                  </a:lnTo>
                  <a:lnTo>
                    <a:pt x="157" y="339"/>
                  </a:lnTo>
                  <a:lnTo>
                    <a:pt x="37" y="278"/>
                  </a:lnTo>
                  <a:lnTo>
                    <a:pt x="472" y="12"/>
                  </a:lnTo>
                  <a:close/>
                  <a:moveTo>
                    <a:pt x="472" y="0"/>
                  </a:moveTo>
                  <a:lnTo>
                    <a:pt x="0" y="278"/>
                  </a:lnTo>
                  <a:lnTo>
                    <a:pt x="157" y="363"/>
                  </a:lnTo>
                  <a:lnTo>
                    <a:pt x="629" y="85"/>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3851792" y="2636743"/>
              <a:ext cx="47308" cy="26745"/>
            </a:xfrm>
            <a:custGeom>
              <a:avLst/>
              <a:gdLst/>
              <a:ahLst/>
              <a:cxnLst/>
              <a:rect l="l" t="t" r="r" b="b"/>
              <a:pathLst>
                <a:path w="750" h="424" extrusionOk="0">
                  <a:moveTo>
                    <a:pt x="593" y="12"/>
                  </a:moveTo>
                  <a:lnTo>
                    <a:pt x="714" y="85"/>
                  </a:lnTo>
                  <a:lnTo>
                    <a:pt x="146" y="411"/>
                  </a:lnTo>
                  <a:lnTo>
                    <a:pt x="25" y="339"/>
                  </a:lnTo>
                  <a:lnTo>
                    <a:pt x="593" y="12"/>
                  </a:lnTo>
                  <a:close/>
                  <a:moveTo>
                    <a:pt x="593" y="0"/>
                  </a:moveTo>
                  <a:lnTo>
                    <a:pt x="0" y="339"/>
                  </a:lnTo>
                  <a:lnTo>
                    <a:pt x="158" y="423"/>
                  </a:lnTo>
                  <a:lnTo>
                    <a:pt x="750" y="85"/>
                  </a:lnTo>
                  <a:lnTo>
                    <a:pt x="593"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3769476" y="2610440"/>
              <a:ext cx="15265" cy="8452"/>
            </a:xfrm>
            <a:custGeom>
              <a:avLst/>
              <a:gdLst/>
              <a:ahLst/>
              <a:cxnLst/>
              <a:rect l="l" t="t" r="r" b="b"/>
              <a:pathLst>
                <a:path w="242" h="134" extrusionOk="0">
                  <a:moveTo>
                    <a:pt x="121" y="0"/>
                  </a:moveTo>
                  <a:cubicBezTo>
                    <a:pt x="97" y="0"/>
                    <a:pt x="73" y="6"/>
                    <a:pt x="48" y="19"/>
                  </a:cubicBezTo>
                  <a:cubicBezTo>
                    <a:pt x="0" y="43"/>
                    <a:pt x="0" y="91"/>
                    <a:pt x="48" y="115"/>
                  </a:cubicBezTo>
                  <a:cubicBezTo>
                    <a:pt x="73" y="127"/>
                    <a:pt x="97" y="133"/>
                    <a:pt x="121" y="133"/>
                  </a:cubicBezTo>
                  <a:cubicBezTo>
                    <a:pt x="145" y="133"/>
                    <a:pt x="169" y="127"/>
                    <a:pt x="193" y="115"/>
                  </a:cubicBezTo>
                  <a:cubicBezTo>
                    <a:pt x="242" y="91"/>
                    <a:pt x="242" y="55"/>
                    <a:pt x="193" y="19"/>
                  </a:cubicBezTo>
                  <a:cubicBezTo>
                    <a:pt x="169" y="6"/>
                    <a:pt x="145" y="0"/>
                    <a:pt x="12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3770990" y="2600158"/>
              <a:ext cx="30530" cy="17409"/>
            </a:xfrm>
            <a:custGeom>
              <a:avLst/>
              <a:gdLst/>
              <a:ahLst/>
              <a:cxnLst/>
              <a:rect l="l" t="t" r="r" b="b"/>
              <a:pathLst>
                <a:path w="484" h="276" extrusionOk="0">
                  <a:moveTo>
                    <a:pt x="37" y="0"/>
                  </a:moveTo>
                  <a:cubicBezTo>
                    <a:pt x="12" y="0"/>
                    <a:pt x="0" y="12"/>
                    <a:pt x="0" y="24"/>
                  </a:cubicBezTo>
                  <a:cubicBezTo>
                    <a:pt x="0" y="36"/>
                    <a:pt x="12" y="36"/>
                    <a:pt x="37" y="36"/>
                  </a:cubicBezTo>
                  <a:cubicBezTo>
                    <a:pt x="133" y="36"/>
                    <a:pt x="230" y="61"/>
                    <a:pt x="315" y="109"/>
                  </a:cubicBezTo>
                  <a:cubicBezTo>
                    <a:pt x="375" y="133"/>
                    <a:pt x="411" y="194"/>
                    <a:pt x="423" y="254"/>
                  </a:cubicBezTo>
                  <a:cubicBezTo>
                    <a:pt x="423" y="266"/>
                    <a:pt x="423" y="266"/>
                    <a:pt x="435" y="266"/>
                  </a:cubicBezTo>
                  <a:cubicBezTo>
                    <a:pt x="435" y="272"/>
                    <a:pt x="438" y="275"/>
                    <a:pt x="443" y="275"/>
                  </a:cubicBezTo>
                  <a:cubicBezTo>
                    <a:pt x="447" y="275"/>
                    <a:pt x="454" y="272"/>
                    <a:pt x="460" y="266"/>
                  </a:cubicBezTo>
                  <a:cubicBezTo>
                    <a:pt x="472" y="266"/>
                    <a:pt x="484" y="266"/>
                    <a:pt x="484" y="254"/>
                  </a:cubicBezTo>
                  <a:cubicBezTo>
                    <a:pt x="472" y="169"/>
                    <a:pt x="423" y="109"/>
                    <a:pt x="351" y="85"/>
                  </a:cubicBezTo>
                  <a:cubicBezTo>
                    <a:pt x="254" y="24"/>
                    <a:pt x="145"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3770990" y="2592526"/>
              <a:ext cx="45037" cy="25231"/>
            </a:xfrm>
            <a:custGeom>
              <a:avLst/>
              <a:gdLst/>
              <a:ahLst/>
              <a:cxnLst/>
              <a:rect l="l" t="t" r="r" b="b"/>
              <a:pathLst>
                <a:path w="714" h="400" extrusionOk="0">
                  <a:moveTo>
                    <a:pt x="37" y="0"/>
                  </a:moveTo>
                  <a:cubicBezTo>
                    <a:pt x="12" y="0"/>
                    <a:pt x="0" y="0"/>
                    <a:pt x="0" y="12"/>
                  </a:cubicBezTo>
                  <a:cubicBezTo>
                    <a:pt x="0" y="25"/>
                    <a:pt x="12" y="37"/>
                    <a:pt x="37" y="37"/>
                  </a:cubicBezTo>
                  <a:cubicBezTo>
                    <a:pt x="375" y="37"/>
                    <a:pt x="653" y="194"/>
                    <a:pt x="653" y="387"/>
                  </a:cubicBezTo>
                  <a:cubicBezTo>
                    <a:pt x="653" y="387"/>
                    <a:pt x="653" y="399"/>
                    <a:pt x="653" y="399"/>
                  </a:cubicBezTo>
                  <a:lnTo>
                    <a:pt x="677" y="399"/>
                  </a:lnTo>
                  <a:cubicBezTo>
                    <a:pt x="701" y="399"/>
                    <a:pt x="713" y="387"/>
                    <a:pt x="713" y="375"/>
                  </a:cubicBezTo>
                  <a:cubicBezTo>
                    <a:pt x="713" y="170"/>
                    <a:pt x="411"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3770233" y="2583254"/>
              <a:ext cx="61816" cy="35260"/>
            </a:xfrm>
            <a:custGeom>
              <a:avLst/>
              <a:gdLst/>
              <a:ahLst/>
              <a:cxnLst/>
              <a:rect l="l" t="t" r="r" b="b"/>
              <a:pathLst>
                <a:path w="980" h="559" extrusionOk="0">
                  <a:moveTo>
                    <a:pt x="107" y="1"/>
                  </a:moveTo>
                  <a:cubicBezTo>
                    <a:pt x="88" y="1"/>
                    <a:pt x="68" y="1"/>
                    <a:pt x="49" y="2"/>
                  </a:cubicBezTo>
                  <a:lnTo>
                    <a:pt x="24" y="2"/>
                  </a:lnTo>
                  <a:cubicBezTo>
                    <a:pt x="12" y="2"/>
                    <a:pt x="0" y="14"/>
                    <a:pt x="0" y="14"/>
                  </a:cubicBezTo>
                  <a:cubicBezTo>
                    <a:pt x="0" y="26"/>
                    <a:pt x="0" y="26"/>
                    <a:pt x="12" y="26"/>
                  </a:cubicBezTo>
                  <a:cubicBezTo>
                    <a:pt x="12" y="33"/>
                    <a:pt x="15" y="36"/>
                    <a:pt x="20" y="36"/>
                  </a:cubicBezTo>
                  <a:cubicBezTo>
                    <a:pt x="24" y="36"/>
                    <a:pt x="30" y="33"/>
                    <a:pt x="36" y="26"/>
                  </a:cubicBezTo>
                  <a:lnTo>
                    <a:pt x="49" y="26"/>
                  </a:lnTo>
                  <a:cubicBezTo>
                    <a:pt x="266" y="26"/>
                    <a:pt x="472" y="75"/>
                    <a:pt x="665" y="184"/>
                  </a:cubicBezTo>
                  <a:cubicBezTo>
                    <a:pt x="810" y="244"/>
                    <a:pt x="907" y="377"/>
                    <a:pt x="919" y="534"/>
                  </a:cubicBezTo>
                  <a:cubicBezTo>
                    <a:pt x="919" y="546"/>
                    <a:pt x="931" y="558"/>
                    <a:pt x="955" y="558"/>
                  </a:cubicBezTo>
                  <a:cubicBezTo>
                    <a:pt x="967" y="558"/>
                    <a:pt x="979" y="546"/>
                    <a:pt x="979" y="534"/>
                  </a:cubicBezTo>
                  <a:cubicBezTo>
                    <a:pt x="967" y="365"/>
                    <a:pt x="858" y="220"/>
                    <a:pt x="713" y="147"/>
                  </a:cubicBezTo>
                  <a:cubicBezTo>
                    <a:pt x="525" y="59"/>
                    <a:pt x="317" y="1"/>
                    <a:pt x="10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3692460" y="2548309"/>
              <a:ext cx="61059" cy="34377"/>
            </a:xfrm>
            <a:custGeom>
              <a:avLst/>
              <a:gdLst/>
              <a:ahLst/>
              <a:cxnLst/>
              <a:rect l="l" t="t" r="r" b="b"/>
              <a:pathLst>
                <a:path w="968" h="545" extrusionOk="0">
                  <a:moveTo>
                    <a:pt x="798" y="109"/>
                  </a:moveTo>
                  <a:lnTo>
                    <a:pt x="895" y="315"/>
                  </a:lnTo>
                  <a:lnTo>
                    <a:pt x="532" y="266"/>
                  </a:lnTo>
                  <a:lnTo>
                    <a:pt x="798" y="109"/>
                  </a:lnTo>
                  <a:close/>
                  <a:moveTo>
                    <a:pt x="448" y="315"/>
                  </a:moveTo>
                  <a:lnTo>
                    <a:pt x="544" y="520"/>
                  </a:lnTo>
                  <a:lnTo>
                    <a:pt x="194" y="460"/>
                  </a:lnTo>
                  <a:lnTo>
                    <a:pt x="448" y="315"/>
                  </a:lnTo>
                  <a:close/>
                  <a:moveTo>
                    <a:pt x="351" y="0"/>
                  </a:moveTo>
                  <a:cubicBezTo>
                    <a:pt x="339" y="0"/>
                    <a:pt x="327" y="12"/>
                    <a:pt x="339" y="24"/>
                  </a:cubicBezTo>
                  <a:lnTo>
                    <a:pt x="448" y="254"/>
                  </a:lnTo>
                  <a:lnTo>
                    <a:pt x="37" y="194"/>
                  </a:lnTo>
                  <a:cubicBezTo>
                    <a:pt x="33" y="190"/>
                    <a:pt x="30" y="189"/>
                    <a:pt x="26" y="189"/>
                  </a:cubicBezTo>
                  <a:cubicBezTo>
                    <a:pt x="17" y="189"/>
                    <a:pt x="9" y="197"/>
                    <a:pt x="0" y="206"/>
                  </a:cubicBezTo>
                  <a:cubicBezTo>
                    <a:pt x="0" y="206"/>
                    <a:pt x="0" y="218"/>
                    <a:pt x="0" y="218"/>
                  </a:cubicBezTo>
                  <a:lnTo>
                    <a:pt x="12" y="218"/>
                  </a:lnTo>
                  <a:lnTo>
                    <a:pt x="411" y="278"/>
                  </a:lnTo>
                  <a:lnTo>
                    <a:pt x="109" y="460"/>
                  </a:lnTo>
                  <a:cubicBezTo>
                    <a:pt x="109" y="460"/>
                    <a:pt x="97" y="460"/>
                    <a:pt x="109" y="472"/>
                  </a:cubicBezTo>
                  <a:lnTo>
                    <a:pt x="121" y="472"/>
                  </a:lnTo>
                  <a:lnTo>
                    <a:pt x="568" y="544"/>
                  </a:lnTo>
                  <a:lnTo>
                    <a:pt x="593" y="544"/>
                  </a:lnTo>
                  <a:cubicBezTo>
                    <a:pt x="617" y="544"/>
                    <a:pt x="617" y="544"/>
                    <a:pt x="617" y="532"/>
                  </a:cubicBezTo>
                  <a:lnTo>
                    <a:pt x="508" y="290"/>
                  </a:lnTo>
                  <a:lnTo>
                    <a:pt x="931" y="363"/>
                  </a:lnTo>
                  <a:lnTo>
                    <a:pt x="955" y="363"/>
                  </a:lnTo>
                  <a:cubicBezTo>
                    <a:pt x="955" y="363"/>
                    <a:pt x="967" y="351"/>
                    <a:pt x="955" y="339"/>
                  </a:cubicBezTo>
                  <a:lnTo>
                    <a:pt x="834" y="85"/>
                  </a:lnTo>
                  <a:cubicBezTo>
                    <a:pt x="822" y="73"/>
                    <a:pt x="822" y="73"/>
                    <a:pt x="810" y="73"/>
                  </a:cubicBezTo>
                  <a:cubicBezTo>
                    <a:pt x="804" y="67"/>
                    <a:pt x="801" y="64"/>
                    <a:pt x="798" y="64"/>
                  </a:cubicBezTo>
                  <a:cubicBezTo>
                    <a:pt x="795" y="64"/>
                    <a:pt x="792" y="67"/>
                    <a:pt x="786" y="73"/>
                  </a:cubicBezTo>
                  <a:lnTo>
                    <a:pt x="496" y="242"/>
                  </a:lnTo>
                  <a:lnTo>
                    <a:pt x="387" y="12"/>
                  </a:lnTo>
                  <a:cubicBezTo>
                    <a:pt x="375" y="0"/>
                    <a:pt x="363" y="0"/>
                    <a:pt x="35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2962095" y="2129730"/>
              <a:ext cx="47308" cy="31350"/>
            </a:xfrm>
            <a:custGeom>
              <a:avLst/>
              <a:gdLst/>
              <a:ahLst/>
              <a:cxnLst/>
              <a:rect l="l" t="t" r="r" b="b"/>
              <a:pathLst>
                <a:path w="750" h="497" extrusionOk="0">
                  <a:moveTo>
                    <a:pt x="520" y="1"/>
                  </a:moveTo>
                  <a:lnTo>
                    <a:pt x="447" y="49"/>
                  </a:lnTo>
                  <a:lnTo>
                    <a:pt x="617" y="109"/>
                  </a:lnTo>
                  <a:lnTo>
                    <a:pt x="194" y="351"/>
                  </a:lnTo>
                  <a:lnTo>
                    <a:pt x="73" y="279"/>
                  </a:lnTo>
                  <a:lnTo>
                    <a:pt x="0" y="315"/>
                  </a:lnTo>
                  <a:lnTo>
                    <a:pt x="314" y="496"/>
                  </a:lnTo>
                  <a:lnTo>
                    <a:pt x="375" y="460"/>
                  </a:lnTo>
                  <a:lnTo>
                    <a:pt x="254" y="387"/>
                  </a:lnTo>
                  <a:lnTo>
                    <a:pt x="750" y="109"/>
                  </a:lnTo>
                  <a:lnTo>
                    <a:pt x="677" y="61"/>
                  </a:lnTo>
                  <a:lnTo>
                    <a:pt x="52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2995589" y="2145751"/>
              <a:ext cx="52670" cy="25988"/>
            </a:xfrm>
            <a:custGeom>
              <a:avLst/>
              <a:gdLst/>
              <a:ahLst/>
              <a:cxnLst/>
              <a:rect l="l" t="t" r="r" b="b"/>
              <a:pathLst>
                <a:path w="835" h="412" extrusionOk="0">
                  <a:moveTo>
                    <a:pt x="472" y="0"/>
                  </a:moveTo>
                  <a:lnTo>
                    <a:pt x="412" y="37"/>
                  </a:lnTo>
                  <a:lnTo>
                    <a:pt x="678" y="194"/>
                  </a:lnTo>
                  <a:lnTo>
                    <a:pt x="1" y="363"/>
                  </a:lnTo>
                  <a:lnTo>
                    <a:pt x="73" y="411"/>
                  </a:lnTo>
                  <a:lnTo>
                    <a:pt x="799" y="230"/>
                  </a:lnTo>
                  <a:lnTo>
                    <a:pt x="835" y="206"/>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3022333" y="2170162"/>
              <a:ext cx="30530" cy="17599"/>
            </a:xfrm>
            <a:custGeom>
              <a:avLst/>
              <a:gdLst/>
              <a:ahLst/>
              <a:cxnLst/>
              <a:rect l="l" t="t" r="r" b="b"/>
              <a:pathLst>
                <a:path w="484" h="279" extrusionOk="0">
                  <a:moveTo>
                    <a:pt x="399" y="0"/>
                  </a:moveTo>
                  <a:lnTo>
                    <a:pt x="302" y="61"/>
                  </a:lnTo>
                  <a:lnTo>
                    <a:pt x="387" y="97"/>
                  </a:lnTo>
                  <a:lnTo>
                    <a:pt x="483" y="49"/>
                  </a:lnTo>
                  <a:lnTo>
                    <a:pt x="399" y="0"/>
                  </a:lnTo>
                  <a:close/>
                  <a:moveTo>
                    <a:pt x="97" y="169"/>
                  </a:moveTo>
                  <a:lnTo>
                    <a:pt x="0" y="230"/>
                  </a:lnTo>
                  <a:lnTo>
                    <a:pt x="85" y="278"/>
                  </a:lnTo>
                  <a:lnTo>
                    <a:pt x="181" y="218"/>
                  </a:lnTo>
                  <a:lnTo>
                    <a:pt x="97" y="169"/>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3038291" y="2173947"/>
              <a:ext cx="51156" cy="29016"/>
            </a:xfrm>
            <a:custGeom>
              <a:avLst/>
              <a:gdLst/>
              <a:ahLst/>
              <a:cxnLst/>
              <a:rect l="l" t="t" r="r" b="b"/>
              <a:pathLst>
                <a:path w="811" h="460" extrusionOk="0">
                  <a:moveTo>
                    <a:pt x="533" y="1"/>
                  </a:moveTo>
                  <a:lnTo>
                    <a:pt x="472" y="37"/>
                  </a:lnTo>
                  <a:cubicBezTo>
                    <a:pt x="508" y="49"/>
                    <a:pt x="545" y="61"/>
                    <a:pt x="569" y="73"/>
                  </a:cubicBezTo>
                  <a:cubicBezTo>
                    <a:pt x="593" y="73"/>
                    <a:pt x="617" y="85"/>
                    <a:pt x="641" y="97"/>
                  </a:cubicBezTo>
                  <a:cubicBezTo>
                    <a:pt x="678" y="122"/>
                    <a:pt x="702" y="146"/>
                    <a:pt x="702" y="170"/>
                  </a:cubicBezTo>
                  <a:cubicBezTo>
                    <a:pt x="714" y="182"/>
                    <a:pt x="702" y="206"/>
                    <a:pt x="666" y="218"/>
                  </a:cubicBezTo>
                  <a:cubicBezTo>
                    <a:pt x="641" y="230"/>
                    <a:pt x="605" y="242"/>
                    <a:pt x="581" y="242"/>
                  </a:cubicBezTo>
                  <a:cubicBezTo>
                    <a:pt x="533" y="230"/>
                    <a:pt x="496" y="218"/>
                    <a:pt x="472" y="206"/>
                  </a:cubicBezTo>
                  <a:lnTo>
                    <a:pt x="400" y="170"/>
                  </a:lnTo>
                  <a:lnTo>
                    <a:pt x="339" y="206"/>
                  </a:lnTo>
                  <a:lnTo>
                    <a:pt x="400" y="242"/>
                  </a:lnTo>
                  <a:cubicBezTo>
                    <a:pt x="448" y="267"/>
                    <a:pt x="472" y="291"/>
                    <a:pt x="472" y="315"/>
                  </a:cubicBezTo>
                  <a:cubicBezTo>
                    <a:pt x="472" y="339"/>
                    <a:pt x="460" y="351"/>
                    <a:pt x="424" y="375"/>
                  </a:cubicBezTo>
                  <a:cubicBezTo>
                    <a:pt x="400" y="387"/>
                    <a:pt x="351" y="400"/>
                    <a:pt x="315" y="400"/>
                  </a:cubicBezTo>
                  <a:cubicBezTo>
                    <a:pt x="267" y="387"/>
                    <a:pt x="218" y="375"/>
                    <a:pt x="182" y="351"/>
                  </a:cubicBezTo>
                  <a:cubicBezTo>
                    <a:pt x="158" y="339"/>
                    <a:pt x="134" y="327"/>
                    <a:pt x="110" y="303"/>
                  </a:cubicBezTo>
                  <a:cubicBezTo>
                    <a:pt x="98" y="291"/>
                    <a:pt x="73" y="267"/>
                    <a:pt x="73" y="242"/>
                  </a:cubicBezTo>
                  <a:lnTo>
                    <a:pt x="1" y="291"/>
                  </a:lnTo>
                  <a:cubicBezTo>
                    <a:pt x="13" y="303"/>
                    <a:pt x="37" y="327"/>
                    <a:pt x="49" y="339"/>
                  </a:cubicBezTo>
                  <a:cubicBezTo>
                    <a:pt x="73" y="363"/>
                    <a:pt x="98" y="375"/>
                    <a:pt x="122" y="387"/>
                  </a:cubicBezTo>
                  <a:cubicBezTo>
                    <a:pt x="182" y="424"/>
                    <a:pt x="255" y="448"/>
                    <a:pt x="327" y="460"/>
                  </a:cubicBezTo>
                  <a:cubicBezTo>
                    <a:pt x="388" y="460"/>
                    <a:pt x="448" y="448"/>
                    <a:pt x="508" y="412"/>
                  </a:cubicBezTo>
                  <a:cubicBezTo>
                    <a:pt x="533" y="400"/>
                    <a:pt x="557" y="375"/>
                    <a:pt x="569" y="351"/>
                  </a:cubicBezTo>
                  <a:cubicBezTo>
                    <a:pt x="569" y="315"/>
                    <a:pt x="557" y="291"/>
                    <a:pt x="533" y="267"/>
                  </a:cubicBezTo>
                  <a:lnTo>
                    <a:pt x="533" y="267"/>
                  </a:lnTo>
                  <a:cubicBezTo>
                    <a:pt x="569" y="279"/>
                    <a:pt x="605" y="291"/>
                    <a:pt x="641" y="291"/>
                  </a:cubicBezTo>
                  <a:cubicBezTo>
                    <a:pt x="690" y="291"/>
                    <a:pt x="714" y="279"/>
                    <a:pt x="750" y="254"/>
                  </a:cubicBezTo>
                  <a:cubicBezTo>
                    <a:pt x="799" y="230"/>
                    <a:pt x="811" y="206"/>
                    <a:pt x="811" y="170"/>
                  </a:cubicBezTo>
                  <a:cubicBezTo>
                    <a:pt x="799" y="134"/>
                    <a:pt x="762" y="97"/>
                    <a:pt x="714" y="73"/>
                  </a:cubicBezTo>
                  <a:cubicBezTo>
                    <a:pt x="690" y="61"/>
                    <a:pt x="666" y="49"/>
                    <a:pt x="629" y="37"/>
                  </a:cubicBezTo>
                  <a:lnTo>
                    <a:pt x="53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3071848" y="2192996"/>
              <a:ext cx="48885" cy="28322"/>
            </a:xfrm>
            <a:custGeom>
              <a:avLst/>
              <a:gdLst/>
              <a:ahLst/>
              <a:cxnLst/>
              <a:rect l="l" t="t" r="r" b="b"/>
              <a:pathLst>
                <a:path w="775" h="449" extrusionOk="0">
                  <a:moveTo>
                    <a:pt x="520" y="61"/>
                  </a:moveTo>
                  <a:cubicBezTo>
                    <a:pt x="557" y="61"/>
                    <a:pt x="593" y="73"/>
                    <a:pt x="617" y="85"/>
                  </a:cubicBezTo>
                  <a:cubicBezTo>
                    <a:pt x="653" y="110"/>
                    <a:pt x="665" y="122"/>
                    <a:pt x="665" y="146"/>
                  </a:cubicBezTo>
                  <a:cubicBezTo>
                    <a:pt x="678" y="158"/>
                    <a:pt x="653" y="182"/>
                    <a:pt x="629" y="194"/>
                  </a:cubicBezTo>
                  <a:cubicBezTo>
                    <a:pt x="605" y="218"/>
                    <a:pt x="569" y="218"/>
                    <a:pt x="532" y="218"/>
                  </a:cubicBezTo>
                  <a:cubicBezTo>
                    <a:pt x="496" y="218"/>
                    <a:pt x="460" y="206"/>
                    <a:pt x="436" y="194"/>
                  </a:cubicBezTo>
                  <a:cubicBezTo>
                    <a:pt x="400" y="170"/>
                    <a:pt x="387" y="158"/>
                    <a:pt x="387" y="134"/>
                  </a:cubicBezTo>
                  <a:cubicBezTo>
                    <a:pt x="387" y="110"/>
                    <a:pt x="400" y="98"/>
                    <a:pt x="424" y="85"/>
                  </a:cubicBezTo>
                  <a:cubicBezTo>
                    <a:pt x="448" y="61"/>
                    <a:pt x="484" y="61"/>
                    <a:pt x="520" y="61"/>
                  </a:cubicBezTo>
                  <a:close/>
                  <a:moveTo>
                    <a:pt x="237" y="202"/>
                  </a:moveTo>
                  <a:cubicBezTo>
                    <a:pt x="247" y="202"/>
                    <a:pt x="257" y="203"/>
                    <a:pt x="267" y="206"/>
                  </a:cubicBezTo>
                  <a:cubicBezTo>
                    <a:pt x="303" y="206"/>
                    <a:pt x="339" y="206"/>
                    <a:pt x="375" y="230"/>
                  </a:cubicBezTo>
                  <a:cubicBezTo>
                    <a:pt x="412" y="255"/>
                    <a:pt x="436" y="279"/>
                    <a:pt x="436" y="303"/>
                  </a:cubicBezTo>
                  <a:cubicBezTo>
                    <a:pt x="436" y="315"/>
                    <a:pt x="424" y="339"/>
                    <a:pt x="387" y="363"/>
                  </a:cubicBezTo>
                  <a:cubicBezTo>
                    <a:pt x="351" y="376"/>
                    <a:pt x="315" y="388"/>
                    <a:pt x="279" y="388"/>
                  </a:cubicBezTo>
                  <a:cubicBezTo>
                    <a:pt x="230" y="388"/>
                    <a:pt x="194" y="376"/>
                    <a:pt x="158" y="351"/>
                  </a:cubicBezTo>
                  <a:cubicBezTo>
                    <a:pt x="134" y="339"/>
                    <a:pt x="109" y="315"/>
                    <a:pt x="109" y="291"/>
                  </a:cubicBezTo>
                  <a:cubicBezTo>
                    <a:pt x="109" y="267"/>
                    <a:pt x="122" y="243"/>
                    <a:pt x="158" y="230"/>
                  </a:cubicBezTo>
                  <a:cubicBezTo>
                    <a:pt x="184" y="213"/>
                    <a:pt x="211" y="202"/>
                    <a:pt x="237" y="202"/>
                  </a:cubicBezTo>
                  <a:close/>
                  <a:moveTo>
                    <a:pt x="508" y="1"/>
                  </a:moveTo>
                  <a:cubicBezTo>
                    <a:pt x="460" y="1"/>
                    <a:pt x="400" y="13"/>
                    <a:pt x="363" y="37"/>
                  </a:cubicBezTo>
                  <a:cubicBezTo>
                    <a:pt x="327" y="61"/>
                    <a:pt x="303" y="73"/>
                    <a:pt x="303" y="98"/>
                  </a:cubicBezTo>
                  <a:cubicBezTo>
                    <a:pt x="303" y="122"/>
                    <a:pt x="315" y="158"/>
                    <a:pt x="339" y="170"/>
                  </a:cubicBezTo>
                  <a:cubicBezTo>
                    <a:pt x="291" y="158"/>
                    <a:pt x="242" y="146"/>
                    <a:pt x="194" y="146"/>
                  </a:cubicBezTo>
                  <a:cubicBezTo>
                    <a:pt x="158" y="146"/>
                    <a:pt x="122" y="158"/>
                    <a:pt x="85" y="182"/>
                  </a:cubicBezTo>
                  <a:cubicBezTo>
                    <a:pt x="25" y="218"/>
                    <a:pt x="1" y="243"/>
                    <a:pt x="1" y="279"/>
                  </a:cubicBezTo>
                  <a:cubicBezTo>
                    <a:pt x="13" y="315"/>
                    <a:pt x="37" y="351"/>
                    <a:pt x="97" y="388"/>
                  </a:cubicBezTo>
                  <a:cubicBezTo>
                    <a:pt x="158" y="424"/>
                    <a:pt x="218" y="448"/>
                    <a:pt x="291" y="448"/>
                  </a:cubicBezTo>
                  <a:cubicBezTo>
                    <a:pt x="351" y="448"/>
                    <a:pt x="412" y="436"/>
                    <a:pt x="460" y="400"/>
                  </a:cubicBezTo>
                  <a:cubicBezTo>
                    <a:pt x="484" y="388"/>
                    <a:pt x="508" y="363"/>
                    <a:pt x="520" y="339"/>
                  </a:cubicBezTo>
                  <a:cubicBezTo>
                    <a:pt x="520" y="303"/>
                    <a:pt x="508" y="279"/>
                    <a:pt x="484" y="255"/>
                  </a:cubicBezTo>
                  <a:lnTo>
                    <a:pt x="484" y="255"/>
                  </a:lnTo>
                  <a:cubicBezTo>
                    <a:pt x="520" y="267"/>
                    <a:pt x="557" y="279"/>
                    <a:pt x="605" y="279"/>
                  </a:cubicBezTo>
                  <a:cubicBezTo>
                    <a:pt x="641" y="267"/>
                    <a:pt x="678" y="267"/>
                    <a:pt x="714" y="243"/>
                  </a:cubicBezTo>
                  <a:cubicBezTo>
                    <a:pt x="750" y="218"/>
                    <a:pt x="774" y="182"/>
                    <a:pt x="762" y="158"/>
                  </a:cubicBezTo>
                  <a:cubicBezTo>
                    <a:pt x="762" y="122"/>
                    <a:pt x="726" y="85"/>
                    <a:pt x="678" y="61"/>
                  </a:cubicBezTo>
                  <a:cubicBezTo>
                    <a:pt x="629" y="25"/>
                    <a:pt x="569" y="13"/>
                    <a:pt x="50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2892710" y="2241818"/>
              <a:ext cx="76261" cy="43523"/>
            </a:xfrm>
            <a:custGeom>
              <a:avLst/>
              <a:gdLst/>
              <a:ahLst/>
              <a:cxnLst/>
              <a:rect l="l" t="t" r="r" b="b"/>
              <a:pathLst>
                <a:path w="1209" h="690" extrusionOk="0">
                  <a:moveTo>
                    <a:pt x="605" y="0"/>
                  </a:moveTo>
                  <a:cubicBezTo>
                    <a:pt x="278" y="0"/>
                    <a:pt x="0" y="158"/>
                    <a:pt x="0" y="351"/>
                  </a:cubicBezTo>
                  <a:cubicBezTo>
                    <a:pt x="0" y="544"/>
                    <a:pt x="278" y="689"/>
                    <a:pt x="605" y="689"/>
                  </a:cubicBezTo>
                  <a:cubicBezTo>
                    <a:pt x="943" y="689"/>
                    <a:pt x="1209" y="544"/>
                    <a:pt x="1209" y="351"/>
                  </a:cubicBezTo>
                  <a:cubicBezTo>
                    <a:pt x="1209" y="158"/>
                    <a:pt x="94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2829445" y="2206368"/>
              <a:ext cx="202857" cy="114423"/>
            </a:xfrm>
            <a:custGeom>
              <a:avLst/>
              <a:gdLst/>
              <a:ahLst/>
              <a:cxnLst/>
              <a:rect l="l" t="t" r="r" b="b"/>
              <a:pathLst>
                <a:path w="3216" h="1814" extrusionOk="0">
                  <a:moveTo>
                    <a:pt x="2683" y="907"/>
                  </a:moveTo>
                  <a:cubicBezTo>
                    <a:pt x="2707" y="907"/>
                    <a:pt x="2732" y="913"/>
                    <a:pt x="2756" y="925"/>
                  </a:cubicBezTo>
                  <a:cubicBezTo>
                    <a:pt x="2792" y="937"/>
                    <a:pt x="2792" y="998"/>
                    <a:pt x="2756" y="1010"/>
                  </a:cubicBezTo>
                  <a:cubicBezTo>
                    <a:pt x="2728" y="1024"/>
                    <a:pt x="2699" y="1030"/>
                    <a:pt x="2673" y="1030"/>
                  </a:cubicBezTo>
                  <a:cubicBezTo>
                    <a:pt x="2655" y="1030"/>
                    <a:pt x="2638" y="1027"/>
                    <a:pt x="2623" y="1022"/>
                  </a:cubicBezTo>
                  <a:lnTo>
                    <a:pt x="2611" y="1010"/>
                  </a:lnTo>
                  <a:cubicBezTo>
                    <a:pt x="2575" y="985"/>
                    <a:pt x="2575" y="949"/>
                    <a:pt x="2611" y="925"/>
                  </a:cubicBezTo>
                  <a:cubicBezTo>
                    <a:pt x="2635" y="913"/>
                    <a:pt x="2659" y="907"/>
                    <a:pt x="2683" y="907"/>
                  </a:cubicBezTo>
                  <a:close/>
                  <a:moveTo>
                    <a:pt x="1612" y="496"/>
                  </a:moveTo>
                  <a:cubicBezTo>
                    <a:pt x="1786" y="496"/>
                    <a:pt x="1958" y="538"/>
                    <a:pt x="2115" y="623"/>
                  </a:cubicBezTo>
                  <a:cubicBezTo>
                    <a:pt x="2393" y="780"/>
                    <a:pt x="2393" y="1034"/>
                    <a:pt x="2115" y="1203"/>
                  </a:cubicBezTo>
                  <a:cubicBezTo>
                    <a:pt x="1958" y="1282"/>
                    <a:pt x="1786" y="1321"/>
                    <a:pt x="1612" y="1321"/>
                  </a:cubicBezTo>
                  <a:cubicBezTo>
                    <a:pt x="1438" y="1321"/>
                    <a:pt x="1263" y="1282"/>
                    <a:pt x="1100" y="1203"/>
                  </a:cubicBezTo>
                  <a:cubicBezTo>
                    <a:pt x="822" y="1034"/>
                    <a:pt x="822" y="780"/>
                    <a:pt x="1100" y="623"/>
                  </a:cubicBezTo>
                  <a:cubicBezTo>
                    <a:pt x="1263" y="538"/>
                    <a:pt x="1438" y="496"/>
                    <a:pt x="1612" y="496"/>
                  </a:cubicBezTo>
                  <a:close/>
                  <a:moveTo>
                    <a:pt x="1354" y="0"/>
                  </a:moveTo>
                  <a:cubicBezTo>
                    <a:pt x="1275" y="0"/>
                    <a:pt x="1197" y="18"/>
                    <a:pt x="1124" y="55"/>
                  </a:cubicBezTo>
                  <a:lnTo>
                    <a:pt x="121" y="635"/>
                  </a:lnTo>
                  <a:cubicBezTo>
                    <a:pt x="0" y="671"/>
                    <a:pt x="0" y="852"/>
                    <a:pt x="121" y="889"/>
                  </a:cubicBezTo>
                  <a:lnTo>
                    <a:pt x="1632" y="1759"/>
                  </a:lnTo>
                  <a:cubicBezTo>
                    <a:pt x="1704" y="1795"/>
                    <a:pt x="1783" y="1813"/>
                    <a:pt x="1860" y="1813"/>
                  </a:cubicBezTo>
                  <a:cubicBezTo>
                    <a:pt x="1937" y="1813"/>
                    <a:pt x="2013" y="1795"/>
                    <a:pt x="2079" y="1759"/>
                  </a:cubicBezTo>
                  <a:lnTo>
                    <a:pt x="3082" y="1179"/>
                  </a:lnTo>
                  <a:cubicBezTo>
                    <a:pt x="3215" y="1143"/>
                    <a:pt x="3215" y="973"/>
                    <a:pt x="3094" y="925"/>
                  </a:cubicBezTo>
                  <a:lnTo>
                    <a:pt x="2840" y="780"/>
                  </a:lnTo>
                  <a:cubicBezTo>
                    <a:pt x="2949" y="707"/>
                    <a:pt x="2949" y="599"/>
                    <a:pt x="2828" y="526"/>
                  </a:cubicBezTo>
                  <a:lnTo>
                    <a:pt x="2272" y="212"/>
                  </a:lnTo>
                  <a:cubicBezTo>
                    <a:pt x="2194" y="173"/>
                    <a:pt x="2112" y="151"/>
                    <a:pt x="2030" y="151"/>
                  </a:cubicBezTo>
                  <a:cubicBezTo>
                    <a:pt x="1961" y="151"/>
                    <a:pt x="1892" y="167"/>
                    <a:pt x="1825" y="200"/>
                  </a:cubicBezTo>
                  <a:lnTo>
                    <a:pt x="1583" y="55"/>
                  </a:lnTo>
                  <a:cubicBezTo>
                    <a:pt x="1511" y="18"/>
                    <a:pt x="1432" y="0"/>
                    <a:pt x="13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3068064" y="2311202"/>
              <a:ext cx="90769" cy="91525"/>
            </a:xfrm>
            <a:custGeom>
              <a:avLst/>
              <a:gdLst/>
              <a:ahLst/>
              <a:cxnLst/>
              <a:rect l="l" t="t" r="r" b="b"/>
              <a:pathLst>
                <a:path w="1439" h="1451" extrusionOk="0">
                  <a:moveTo>
                    <a:pt x="725" y="24"/>
                  </a:moveTo>
                  <a:cubicBezTo>
                    <a:pt x="1076" y="24"/>
                    <a:pt x="1378" y="206"/>
                    <a:pt x="1378" y="411"/>
                  </a:cubicBezTo>
                  <a:cubicBezTo>
                    <a:pt x="1378" y="617"/>
                    <a:pt x="1076" y="798"/>
                    <a:pt x="725" y="798"/>
                  </a:cubicBezTo>
                  <a:cubicBezTo>
                    <a:pt x="363" y="798"/>
                    <a:pt x="61" y="617"/>
                    <a:pt x="61" y="411"/>
                  </a:cubicBezTo>
                  <a:cubicBezTo>
                    <a:pt x="61" y="206"/>
                    <a:pt x="363" y="24"/>
                    <a:pt x="725" y="24"/>
                  </a:cubicBezTo>
                  <a:close/>
                  <a:moveTo>
                    <a:pt x="713" y="0"/>
                  </a:moveTo>
                  <a:cubicBezTo>
                    <a:pt x="314" y="0"/>
                    <a:pt x="0" y="182"/>
                    <a:pt x="0" y="411"/>
                  </a:cubicBezTo>
                  <a:cubicBezTo>
                    <a:pt x="0" y="641"/>
                    <a:pt x="302" y="822"/>
                    <a:pt x="689" y="822"/>
                  </a:cubicBezTo>
                  <a:lnTo>
                    <a:pt x="665" y="1427"/>
                  </a:lnTo>
                  <a:cubicBezTo>
                    <a:pt x="665" y="1439"/>
                    <a:pt x="689" y="1451"/>
                    <a:pt x="713" y="1451"/>
                  </a:cubicBezTo>
                  <a:cubicBezTo>
                    <a:pt x="738" y="1451"/>
                    <a:pt x="762" y="1439"/>
                    <a:pt x="762" y="1427"/>
                  </a:cubicBezTo>
                  <a:lnTo>
                    <a:pt x="750" y="822"/>
                  </a:lnTo>
                  <a:cubicBezTo>
                    <a:pt x="1124" y="822"/>
                    <a:pt x="1439" y="629"/>
                    <a:pt x="1439" y="411"/>
                  </a:cubicBezTo>
                  <a:cubicBezTo>
                    <a:pt x="1439" y="182"/>
                    <a:pt x="1112" y="0"/>
                    <a:pt x="71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3678709" y="2690863"/>
              <a:ext cx="208219" cy="106223"/>
            </a:xfrm>
            <a:custGeom>
              <a:avLst/>
              <a:gdLst/>
              <a:ahLst/>
              <a:cxnLst/>
              <a:rect l="l" t="t" r="r" b="b"/>
              <a:pathLst>
                <a:path w="3301" h="1684" extrusionOk="0">
                  <a:moveTo>
                    <a:pt x="1710" y="1"/>
                  </a:moveTo>
                  <a:cubicBezTo>
                    <a:pt x="1358" y="1"/>
                    <a:pt x="1004" y="85"/>
                    <a:pt x="678" y="254"/>
                  </a:cubicBezTo>
                  <a:cubicBezTo>
                    <a:pt x="351" y="436"/>
                    <a:pt x="218" y="690"/>
                    <a:pt x="267" y="943"/>
                  </a:cubicBezTo>
                  <a:cubicBezTo>
                    <a:pt x="267" y="968"/>
                    <a:pt x="1" y="1040"/>
                    <a:pt x="13" y="1064"/>
                  </a:cubicBezTo>
                  <a:cubicBezTo>
                    <a:pt x="37" y="1100"/>
                    <a:pt x="315" y="1088"/>
                    <a:pt x="339" y="1113"/>
                  </a:cubicBezTo>
                  <a:cubicBezTo>
                    <a:pt x="424" y="1246"/>
                    <a:pt x="545" y="1354"/>
                    <a:pt x="678" y="1439"/>
                  </a:cubicBezTo>
                  <a:cubicBezTo>
                    <a:pt x="1004" y="1602"/>
                    <a:pt x="1358" y="1684"/>
                    <a:pt x="1710" y="1684"/>
                  </a:cubicBezTo>
                  <a:cubicBezTo>
                    <a:pt x="2062" y="1684"/>
                    <a:pt x="2412" y="1602"/>
                    <a:pt x="2732" y="1439"/>
                  </a:cubicBezTo>
                  <a:cubicBezTo>
                    <a:pt x="3300" y="1113"/>
                    <a:pt x="3300" y="581"/>
                    <a:pt x="2732" y="254"/>
                  </a:cubicBezTo>
                  <a:cubicBezTo>
                    <a:pt x="2412" y="85"/>
                    <a:pt x="2062" y="1"/>
                    <a:pt x="17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3717627" y="2730538"/>
              <a:ext cx="137257" cy="29773"/>
            </a:xfrm>
            <a:custGeom>
              <a:avLst/>
              <a:gdLst/>
              <a:ahLst/>
              <a:cxnLst/>
              <a:rect l="l" t="t" r="r" b="b"/>
              <a:pathLst>
                <a:path w="2176" h="472" extrusionOk="0">
                  <a:moveTo>
                    <a:pt x="1451" y="0"/>
                  </a:moveTo>
                  <a:lnTo>
                    <a:pt x="0" y="109"/>
                  </a:lnTo>
                  <a:lnTo>
                    <a:pt x="955" y="169"/>
                  </a:lnTo>
                  <a:lnTo>
                    <a:pt x="774" y="471"/>
                  </a:lnTo>
                  <a:lnTo>
                    <a:pt x="2176" y="387"/>
                  </a:lnTo>
                  <a:lnTo>
                    <a:pt x="1269" y="314"/>
                  </a:lnTo>
                  <a:lnTo>
                    <a:pt x="145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3825867" y="2721771"/>
              <a:ext cx="103006" cy="54184"/>
            </a:xfrm>
            <a:custGeom>
              <a:avLst/>
              <a:gdLst/>
              <a:ahLst/>
              <a:cxnLst/>
              <a:rect l="l" t="t" r="r" b="b"/>
              <a:pathLst>
                <a:path w="1633" h="859" extrusionOk="0">
                  <a:moveTo>
                    <a:pt x="816" y="0"/>
                  </a:moveTo>
                  <a:cubicBezTo>
                    <a:pt x="635" y="0"/>
                    <a:pt x="454" y="42"/>
                    <a:pt x="291" y="127"/>
                  </a:cubicBezTo>
                  <a:cubicBezTo>
                    <a:pt x="1" y="284"/>
                    <a:pt x="1" y="562"/>
                    <a:pt x="291" y="731"/>
                  </a:cubicBezTo>
                  <a:cubicBezTo>
                    <a:pt x="454" y="816"/>
                    <a:pt x="635" y="858"/>
                    <a:pt x="816" y="858"/>
                  </a:cubicBezTo>
                  <a:cubicBezTo>
                    <a:pt x="998" y="858"/>
                    <a:pt x="1179" y="816"/>
                    <a:pt x="1342" y="731"/>
                  </a:cubicBezTo>
                  <a:cubicBezTo>
                    <a:pt x="1632" y="562"/>
                    <a:pt x="1632" y="284"/>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3857910" y="2732052"/>
              <a:ext cx="56454" cy="27502"/>
            </a:xfrm>
            <a:custGeom>
              <a:avLst/>
              <a:gdLst/>
              <a:ahLst/>
              <a:cxnLst/>
              <a:rect l="l" t="t" r="r" b="b"/>
              <a:pathLst>
                <a:path w="895" h="436" extrusionOk="0">
                  <a:moveTo>
                    <a:pt x="508" y="0"/>
                  </a:moveTo>
                  <a:lnTo>
                    <a:pt x="447" y="37"/>
                  </a:lnTo>
                  <a:lnTo>
                    <a:pt x="737" y="206"/>
                  </a:lnTo>
                  <a:lnTo>
                    <a:pt x="0" y="387"/>
                  </a:lnTo>
                  <a:lnTo>
                    <a:pt x="85" y="435"/>
                  </a:lnTo>
                  <a:lnTo>
                    <a:pt x="858" y="242"/>
                  </a:lnTo>
                  <a:lnTo>
                    <a:pt x="895" y="218"/>
                  </a:lnTo>
                  <a:lnTo>
                    <a:pt x="50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2647216" y="2317510"/>
              <a:ext cx="219636" cy="123380"/>
            </a:xfrm>
            <a:custGeom>
              <a:avLst/>
              <a:gdLst/>
              <a:ahLst/>
              <a:cxnLst/>
              <a:rect l="l" t="t" r="r" b="b"/>
              <a:pathLst>
                <a:path w="3482" h="1956" extrusionOk="0">
                  <a:moveTo>
                    <a:pt x="1705" y="0"/>
                  </a:moveTo>
                  <a:cubicBezTo>
                    <a:pt x="1593" y="0"/>
                    <a:pt x="1481" y="27"/>
                    <a:pt x="1378" y="82"/>
                  </a:cubicBezTo>
                  <a:lnTo>
                    <a:pt x="182" y="771"/>
                  </a:lnTo>
                  <a:cubicBezTo>
                    <a:pt x="0" y="831"/>
                    <a:pt x="0" y="1085"/>
                    <a:pt x="182" y="1145"/>
                  </a:cubicBezTo>
                  <a:lnTo>
                    <a:pt x="1451" y="1883"/>
                  </a:lnTo>
                  <a:cubicBezTo>
                    <a:pt x="1553" y="1931"/>
                    <a:pt x="1665" y="1955"/>
                    <a:pt x="1777" y="1955"/>
                  </a:cubicBezTo>
                  <a:cubicBezTo>
                    <a:pt x="1889" y="1955"/>
                    <a:pt x="2001" y="1931"/>
                    <a:pt x="2103" y="1883"/>
                  </a:cubicBezTo>
                  <a:lnTo>
                    <a:pt x="3300" y="1194"/>
                  </a:lnTo>
                  <a:cubicBezTo>
                    <a:pt x="3481" y="1133"/>
                    <a:pt x="3481" y="867"/>
                    <a:pt x="3300" y="807"/>
                  </a:cubicBezTo>
                  <a:lnTo>
                    <a:pt x="2031" y="82"/>
                  </a:lnTo>
                  <a:cubicBezTo>
                    <a:pt x="1928" y="27"/>
                    <a:pt x="1816" y="0"/>
                    <a:pt x="1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2642611" y="2313852"/>
              <a:ext cx="228782" cy="130444"/>
            </a:xfrm>
            <a:custGeom>
              <a:avLst/>
              <a:gdLst/>
              <a:ahLst/>
              <a:cxnLst/>
              <a:rect l="l" t="t" r="r" b="b"/>
              <a:pathLst>
                <a:path w="3627" h="2068" extrusionOk="0">
                  <a:moveTo>
                    <a:pt x="1711" y="297"/>
                  </a:moveTo>
                  <a:cubicBezTo>
                    <a:pt x="1771" y="297"/>
                    <a:pt x="1832" y="309"/>
                    <a:pt x="1886" y="333"/>
                  </a:cubicBezTo>
                  <a:cubicBezTo>
                    <a:pt x="1983" y="369"/>
                    <a:pt x="1983" y="502"/>
                    <a:pt x="1886" y="538"/>
                  </a:cubicBezTo>
                  <a:cubicBezTo>
                    <a:pt x="1826" y="569"/>
                    <a:pt x="1765" y="584"/>
                    <a:pt x="1707" y="584"/>
                  </a:cubicBezTo>
                  <a:cubicBezTo>
                    <a:pt x="1648" y="584"/>
                    <a:pt x="1590" y="569"/>
                    <a:pt x="1536" y="538"/>
                  </a:cubicBezTo>
                  <a:cubicBezTo>
                    <a:pt x="1439" y="502"/>
                    <a:pt x="1439" y="369"/>
                    <a:pt x="1536" y="333"/>
                  </a:cubicBezTo>
                  <a:cubicBezTo>
                    <a:pt x="1590" y="309"/>
                    <a:pt x="1651" y="297"/>
                    <a:pt x="1711" y="297"/>
                  </a:cubicBezTo>
                  <a:close/>
                  <a:moveTo>
                    <a:pt x="2176" y="526"/>
                  </a:moveTo>
                  <a:lnTo>
                    <a:pt x="3180" y="1107"/>
                  </a:lnTo>
                  <a:lnTo>
                    <a:pt x="3095" y="1155"/>
                  </a:lnTo>
                  <a:lnTo>
                    <a:pt x="2092" y="575"/>
                  </a:lnTo>
                  <a:lnTo>
                    <a:pt x="2176" y="526"/>
                  </a:lnTo>
                  <a:close/>
                  <a:moveTo>
                    <a:pt x="1947" y="659"/>
                  </a:moveTo>
                  <a:lnTo>
                    <a:pt x="2950" y="1240"/>
                  </a:lnTo>
                  <a:lnTo>
                    <a:pt x="2853" y="1288"/>
                  </a:lnTo>
                  <a:lnTo>
                    <a:pt x="1850" y="708"/>
                  </a:lnTo>
                  <a:lnTo>
                    <a:pt x="1947" y="659"/>
                  </a:lnTo>
                  <a:close/>
                  <a:moveTo>
                    <a:pt x="871" y="490"/>
                  </a:moveTo>
                  <a:lnTo>
                    <a:pt x="2769" y="1578"/>
                  </a:lnTo>
                  <a:lnTo>
                    <a:pt x="2031" y="2001"/>
                  </a:lnTo>
                  <a:cubicBezTo>
                    <a:pt x="1971" y="2031"/>
                    <a:pt x="1904" y="2046"/>
                    <a:pt x="1839" y="2046"/>
                  </a:cubicBezTo>
                  <a:cubicBezTo>
                    <a:pt x="1775" y="2046"/>
                    <a:pt x="1711" y="2031"/>
                    <a:pt x="1657" y="2001"/>
                  </a:cubicBezTo>
                  <a:lnTo>
                    <a:pt x="146" y="1131"/>
                  </a:lnTo>
                  <a:cubicBezTo>
                    <a:pt x="37" y="1094"/>
                    <a:pt x="37" y="949"/>
                    <a:pt x="146" y="913"/>
                  </a:cubicBezTo>
                  <a:lnTo>
                    <a:pt x="871" y="490"/>
                  </a:lnTo>
                  <a:close/>
                  <a:moveTo>
                    <a:pt x="1776" y="1"/>
                  </a:moveTo>
                  <a:cubicBezTo>
                    <a:pt x="1699" y="1"/>
                    <a:pt x="1620" y="19"/>
                    <a:pt x="1548" y="55"/>
                  </a:cubicBezTo>
                  <a:lnTo>
                    <a:pt x="122" y="889"/>
                  </a:lnTo>
                  <a:cubicBezTo>
                    <a:pt x="1" y="925"/>
                    <a:pt x="1" y="1107"/>
                    <a:pt x="122" y="1143"/>
                  </a:cubicBezTo>
                  <a:lnTo>
                    <a:pt x="1632" y="2013"/>
                  </a:lnTo>
                  <a:cubicBezTo>
                    <a:pt x="1699" y="2049"/>
                    <a:pt x="1775" y="2067"/>
                    <a:pt x="1850" y="2067"/>
                  </a:cubicBezTo>
                  <a:cubicBezTo>
                    <a:pt x="1926" y="2067"/>
                    <a:pt x="2001" y="2049"/>
                    <a:pt x="2068" y="2013"/>
                  </a:cubicBezTo>
                  <a:lnTo>
                    <a:pt x="3506" y="1191"/>
                  </a:lnTo>
                  <a:cubicBezTo>
                    <a:pt x="3627" y="1143"/>
                    <a:pt x="3627" y="974"/>
                    <a:pt x="3506" y="925"/>
                  </a:cubicBezTo>
                  <a:lnTo>
                    <a:pt x="1995" y="55"/>
                  </a:lnTo>
                  <a:cubicBezTo>
                    <a:pt x="1929" y="19"/>
                    <a:pt x="1853" y="1"/>
                    <a:pt x="1776"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2930809" y="2450539"/>
              <a:ext cx="83956" cy="42262"/>
            </a:xfrm>
            <a:custGeom>
              <a:avLst/>
              <a:gdLst/>
              <a:ahLst/>
              <a:cxnLst/>
              <a:rect l="l" t="t" r="r" b="b"/>
              <a:pathLst>
                <a:path w="1331" h="670" extrusionOk="0">
                  <a:moveTo>
                    <a:pt x="688" y="21"/>
                  </a:moveTo>
                  <a:cubicBezTo>
                    <a:pt x="807" y="21"/>
                    <a:pt x="925" y="52"/>
                    <a:pt x="1028" y="112"/>
                  </a:cubicBezTo>
                  <a:cubicBezTo>
                    <a:pt x="1161" y="197"/>
                    <a:pt x="1330" y="342"/>
                    <a:pt x="1028" y="523"/>
                  </a:cubicBezTo>
                  <a:cubicBezTo>
                    <a:pt x="899" y="604"/>
                    <a:pt x="752" y="644"/>
                    <a:pt x="603" y="644"/>
                  </a:cubicBezTo>
                  <a:cubicBezTo>
                    <a:pt x="485" y="644"/>
                    <a:pt x="366" y="619"/>
                    <a:pt x="254" y="571"/>
                  </a:cubicBezTo>
                  <a:cubicBezTo>
                    <a:pt x="49" y="450"/>
                    <a:pt x="85" y="269"/>
                    <a:pt x="339" y="112"/>
                  </a:cubicBezTo>
                  <a:cubicBezTo>
                    <a:pt x="448" y="52"/>
                    <a:pt x="569" y="21"/>
                    <a:pt x="688" y="21"/>
                  </a:cubicBezTo>
                  <a:close/>
                  <a:moveTo>
                    <a:pt x="677" y="0"/>
                  </a:moveTo>
                  <a:cubicBezTo>
                    <a:pt x="548" y="0"/>
                    <a:pt x="418" y="33"/>
                    <a:pt x="303" y="100"/>
                  </a:cubicBezTo>
                  <a:cubicBezTo>
                    <a:pt x="25" y="257"/>
                    <a:pt x="1" y="450"/>
                    <a:pt x="230" y="583"/>
                  </a:cubicBezTo>
                  <a:cubicBezTo>
                    <a:pt x="347" y="642"/>
                    <a:pt x="470" y="670"/>
                    <a:pt x="593" y="670"/>
                  </a:cubicBezTo>
                  <a:cubicBezTo>
                    <a:pt x="751" y="670"/>
                    <a:pt x="909" y="623"/>
                    <a:pt x="1052" y="535"/>
                  </a:cubicBezTo>
                  <a:cubicBezTo>
                    <a:pt x="1294" y="402"/>
                    <a:pt x="1294" y="233"/>
                    <a:pt x="1052" y="100"/>
                  </a:cubicBezTo>
                  <a:cubicBezTo>
                    <a:pt x="937" y="33"/>
                    <a:pt x="807" y="0"/>
                    <a:pt x="677"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2981901" y="2485043"/>
              <a:ext cx="56454" cy="29331"/>
            </a:xfrm>
            <a:custGeom>
              <a:avLst/>
              <a:gdLst/>
              <a:ahLst/>
              <a:cxnLst/>
              <a:rect l="l" t="t" r="r" b="b"/>
              <a:pathLst>
                <a:path w="895" h="465" extrusionOk="0">
                  <a:moveTo>
                    <a:pt x="475" y="23"/>
                  </a:moveTo>
                  <a:cubicBezTo>
                    <a:pt x="553" y="23"/>
                    <a:pt x="631" y="44"/>
                    <a:pt x="701" y="85"/>
                  </a:cubicBezTo>
                  <a:cubicBezTo>
                    <a:pt x="786" y="133"/>
                    <a:pt x="895" y="242"/>
                    <a:pt x="689" y="351"/>
                  </a:cubicBezTo>
                  <a:cubicBezTo>
                    <a:pt x="606" y="406"/>
                    <a:pt x="508" y="434"/>
                    <a:pt x="407" y="434"/>
                  </a:cubicBezTo>
                  <a:cubicBezTo>
                    <a:pt x="331" y="434"/>
                    <a:pt x="254" y="418"/>
                    <a:pt x="182" y="387"/>
                  </a:cubicBezTo>
                  <a:cubicBezTo>
                    <a:pt x="49" y="302"/>
                    <a:pt x="73" y="193"/>
                    <a:pt x="242" y="97"/>
                  </a:cubicBezTo>
                  <a:cubicBezTo>
                    <a:pt x="311" y="47"/>
                    <a:pt x="392" y="23"/>
                    <a:pt x="475" y="23"/>
                  </a:cubicBezTo>
                  <a:close/>
                  <a:moveTo>
                    <a:pt x="478" y="0"/>
                  </a:moveTo>
                  <a:cubicBezTo>
                    <a:pt x="387" y="0"/>
                    <a:pt x="297" y="24"/>
                    <a:pt x="218" y="73"/>
                  </a:cubicBezTo>
                  <a:cubicBezTo>
                    <a:pt x="25" y="181"/>
                    <a:pt x="0" y="314"/>
                    <a:pt x="158" y="399"/>
                  </a:cubicBezTo>
                  <a:cubicBezTo>
                    <a:pt x="240" y="443"/>
                    <a:pt x="330" y="465"/>
                    <a:pt x="420" y="465"/>
                  </a:cubicBezTo>
                  <a:cubicBezTo>
                    <a:pt x="527" y="465"/>
                    <a:pt x="634" y="434"/>
                    <a:pt x="726" y="375"/>
                  </a:cubicBezTo>
                  <a:cubicBezTo>
                    <a:pt x="895" y="278"/>
                    <a:pt x="895" y="169"/>
                    <a:pt x="738" y="73"/>
                  </a:cubicBezTo>
                  <a:cubicBezTo>
                    <a:pt x="659" y="24"/>
                    <a:pt x="568" y="0"/>
                    <a:pt x="478"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2853035" y="2477726"/>
              <a:ext cx="151828" cy="63708"/>
            </a:xfrm>
            <a:custGeom>
              <a:avLst/>
              <a:gdLst/>
              <a:ahLst/>
              <a:cxnLst/>
              <a:rect l="l" t="t" r="r" b="b"/>
              <a:pathLst>
                <a:path w="2407" h="1010" extrusionOk="0">
                  <a:moveTo>
                    <a:pt x="656" y="21"/>
                  </a:moveTo>
                  <a:cubicBezTo>
                    <a:pt x="887" y="21"/>
                    <a:pt x="1140" y="94"/>
                    <a:pt x="1330" y="201"/>
                  </a:cubicBezTo>
                  <a:cubicBezTo>
                    <a:pt x="1632" y="382"/>
                    <a:pt x="1778" y="624"/>
                    <a:pt x="1475" y="805"/>
                  </a:cubicBezTo>
                  <a:lnTo>
                    <a:pt x="1451" y="817"/>
                  </a:lnTo>
                  <a:cubicBezTo>
                    <a:pt x="1402" y="840"/>
                    <a:pt x="1346" y="852"/>
                    <a:pt x="1284" y="852"/>
                  </a:cubicBezTo>
                  <a:cubicBezTo>
                    <a:pt x="1116" y="852"/>
                    <a:pt x="899" y="770"/>
                    <a:pt x="617" y="612"/>
                  </a:cubicBezTo>
                  <a:cubicBezTo>
                    <a:pt x="303" y="430"/>
                    <a:pt x="49" y="249"/>
                    <a:pt x="291" y="104"/>
                  </a:cubicBezTo>
                  <a:cubicBezTo>
                    <a:pt x="393" y="46"/>
                    <a:pt x="521" y="21"/>
                    <a:pt x="656" y="21"/>
                  </a:cubicBezTo>
                  <a:close/>
                  <a:moveTo>
                    <a:pt x="1632" y="430"/>
                  </a:moveTo>
                  <a:cubicBezTo>
                    <a:pt x="1862" y="430"/>
                    <a:pt x="2092" y="515"/>
                    <a:pt x="2261" y="672"/>
                  </a:cubicBezTo>
                  <a:cubicBezTo>
                    <a:pt x="2358" y="757"/>
                    <a:pt x="2333" y="902"/>
                    <a:pt x="2213" y="950"/>
                  </a:cubicBezTo>
                  <a:lnTo>
                    <a:pt x="2201" y="962"/>
                  </a:lnTo>
                  <a:cubicBezTo>
                    <a:pt x="2165" y="975"/>
                    <a:pt x="2126" y="982"/>
                    <a:pt x="2084" y="982"/>
                  </a:cubicBezTo>
                  <a:cubicBezTo>
                    <a:pt x="1970" y="982"/>
                    <a:pt x="1830" y="932"/>
                    <a:pt x="1645" y="817"/>
                  </a:cubicBezTo>
                  <a:lnTo>
                    <a:pt x="1572" y="781"/>
                  </a:lnTo>
                  <a:cubicBezTo>
                    <a:pt x="1693" y="708"/>
                    <a:pt x="1717" y="539"/>
                    <a:pt x="1632" y="430"/>
                  </a:cubicBezTo>
                  <a:close/>
                  <a:moveTo>
                    <a:pt x="655" y="0"/>
                  </a:moveTo>
                  <a:cubicBezTo>
                    <a:pt x="508" y="0"/>
                    <a:pt x="369" y="28"/>
                    <a:pt x="255" y="92"/>
                  </a:cubicBezTo>
                  <a:cubicBezTo>
                    <a:pt x="1" y="249"/>
                    <a:pt x="267" y="442"/>
                    <a:pt x="593" y="624"/>
                  </a:cubicBezTo>
                  <a:cubicBezTo>
                    <a:pt x="800" y="746"/>
                    <a:pt x="1059" y="876"/>
                    <a:pt x="1288" y="876"/>
                  </a:cubicBezTo>
                  <a:cubicBezTo>
                    <a:pt x="1354" y="876"/>
                    <a:pt x="1417" y="865"/>
                    <a:pt x="1475" y="841"/>
                  </a:cubicBezTo>
                  <a:lnTo>
                    <a:pt x="1512" y="817"/>
                  </a:lnTo>
                  <a:lnTo>
                    <a:pt x="1548" y="805"/>
                  </a:lnTo>
                  <a:lnTo>
                    <a:pt x="1608" y="841"/>
                  </a:lnTo>
                  <a:cubicBezTo>
                    <a:pt x="1758" y="926"/>
                    <a:pt x="1930" y="1010"/>
                    <a:pt x="2084" y="1010"/>
                  </a:cubicBezTo>
                  <a:cubicBezTo>
                    <a:pt x="2128" y="1010"/>
                    <a:pt x="2172" y="1003"/>
                    <a:pt x="2213" y="986"/>
                  </a:cubicBezTo>
                  <a:lnTo>
                    <a:pt x="2237" y="974"/>
                  </a:lnTo>
                  <a:cubicBezTo>
                    <a:pt x="2370" y="926"/>
                    <a:pt x="2406" y="757"/>
                    <a:pt x="2297" y="672"/>
                  </a:cubicBezTo>
                  <a:cubicBezTo>
                    <a:pt x="2126" y="501"/>
                    <a:pt x="1901" y="405"/>
                    <a:pt x="1663" y="405"/>
                  </a:cubicBezTo>
                  <a:cubicBezTo>
                    <a:pt x="1649" y="405"/>
                    <a:pt x="1635" y="406"/>
                    <a:pt x="1620" y="406"/>
                  </a:cubicBezTo>
                  <a:cubicBezTo>
                    <a:pt x="1548" y="322"/>
                    <a:pt x="1463" y="249"/>
                    <a:pt x="1354" y="189"/>
                  </a:cubicBezTo>
                  <a:cubicBezTo>
                    <a:pt x="1159" y="76"/>
                    <a:pt x="898" y="0"/>
                    <a:pt x="65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3055070" y="2547552"/>
              <a:ext cx="216608" cy="124515"/>
            </a:xfrm>
            <a:custGeom>
              <a:avLst/>
              <a:gdLst/>
              <a:ahLst/>
              <a:cxnLst/>
              <a:rect l="l" t="t" r="r" b="b"/>
              <a:pathLst>
                <a:path w="3434" h="1974" extrusionOk="0">
                  <a:moveTo>
                    <a:pt x="1838" y="49"/>
                  </a:moveTo>
                  <a:lnTo>
                    <a:pt x="3373" y="931"/>
                  </a:lnTo>
                  <a:lnTo>
                    <a:pt x="3119" y="1245"/>
                  </a:lnTo>
                  <a:lnTo>
                    <a:pt x="1294" y="182"/>
                  </a:lnTo>
                  <a:lnTo>
                    <a:pt x="1838" y="49"/>
                  </a:lnTo>
                  <a:close/>
                  <a:moveTo>
                    <a:pt x="1258" y="230"/>
                  </a:moveTo>
                  <a:lnTo>
                    <a:pt x="3083" y="1294"/>
                  </a:lnTo>
                  <a:lnTo>
                    <a:pt x="3035" y="1318"/>
                  </a:lnTo>
                  <a:lnTo>
                    <a:pt x="2998" y="1342"/>
                  </a:lnTo>
                  <a:lnTo>
                    <a:pt x="2974" y="1354"/>
                  </a:lnTo>
                  <a:cubicBezTo>
                    <a:pt x="2938" y="1378"/>
                    <a:pt x="2890" y="1390"/>
                    <a:pt x="2841" y="1390"/>
                  </a:cubicBezTo>
                  <a:cubicBezTo>
                    <a:pt x="2757" y="1414"/>
                    <a:pt x="2684" y="1426"/>
                    <a:pt x="2612" y="1426"/>
                  </a:cubicBezTo>
                  <a:cubicBezTo>
                    <a:pt x="2563" y="1426"/>
                    <a:pt x="2515" y="1426"/>
                    <a:pt x="2466" y="1414"/>
                  </a:cubicBezTo>
                  <a:lnTo>
                    <a:pt x="2442" y="1414"/>
                  </a:lnTo>
                  <a:cubicBezTo>
                    <a:pt x="2346" y="1402"/>
                    <a:pt x="2273" y="1366"/>
                    <a:pt x="2201" y="1318"/>
                  </a:cubicBezTo>
                  <a:lnTo>
                    <a:pt x="2188" y="1306"/>
                  </a:lnTo>
                  <a:lnTo>
                    <a:pt x="2164" y="1294"/>
                  </a:lnTo>
                  <a:cubicBezTo>
                    <a:pt x="2152" y="1281"/>
                    <a:pt x="2140" y="1269"/>
                    <a:pt x="2140" y="1257"/>
                  </a:cubicBezTo>
                  <a:cubicBezTo>
                    <a:pt x="2128" y="1245"/>
                    <a:pt x="2116" y="1233"/>
                    <a:pt x="2116" y="1221"/>
                  </a:cubicBezTo>
                  <a:lnTo>
                    <a:pt x="2116" y="1209"/>
                  </a:lnTo>
                  <a:lnTo>
                    <a:pt x="2104" y="1209"/>
                  </a:lnTo>
                  <a:cubicBezTo>
                    <a:pt x="2019" y="1197"/>
                    <a:pt x="1947" y="1173"/>
                    <a:pt x="1874" y="1136"/>
                  </a:cubicBezTo>
                  <a:cubicBezTo>
                    <a:pt x="1826" y="1112"/>
                    <a:pt x="1778" y="1064"/>
                    <a:pt x="1753" y="1016"/>
                  </a:cubicBezTo>
                  <a:lnTo>
                    <a:pt x="1753" y="1003"/>
                  </a:lnTo>
                  <a:lnTo>
                    <a:pt x="1729" y="1003"/>
                  </a:lnTo>
                  <a:cubicBezTo>
                    <a:pt x="1657" y="991"/>
                    <a:pt x="1584" y="967"/>
                    <a:pt x="1512" y="931"/>
                  </a:cubicBezTo>
                  <a:cubicBezTo>
                    <a:pt x="1451" y="895"/>
                    <a:pt x="1415" y="858"/>
                    <a:pt x="1379" y="798"/>
                  </a:cubicBezTo>
                  <a:lnTo>
                    <a:pt x="1379" y="786"/>
                  </a:lnTo>
                  <a:lnTo>
                    <a:pt x="1367" y="786"/>
                  </a:lnTo>
                  <a:cubicBezTo>
                    <a:pt x="1282" y="774"/>
                    <a:pt x="1197" y="750"/>
                    <a:pt x="1125" y="701"/>
                  </a:cubicBezTo>
                  <a:lnTo>
                    <a:pt x="1101" y="689"/>
                  </a:lnTo>
                  <a:lnTo>
                    <a:pt x="1076" y="665"/>
                  </a:lnTo>
                  <a:cubicBezTo>
                    <a:pt x="1064" y="653"/>
                    <a:pt x="1052" y="641"/>
                    <a:pt x="1052" y="641"/>
                  </a:cubicBezTo>
                  <a:lnTo>
                    <a:pt x="1040" y="629"/>
                  </a:lnTo>
                  <a:cubicBezTo>
                    <a:pt x="1016" y="592"/>
                    <a:pt x="1004" y="556"/>
                    <a:pt x="1004" y="520"/>
                  </a:cubicBezTo>
                  <a:cubicBezTo>
                    <a:pt x="992" y="460"/>
                    <a:pt x="1016" y="399"/>
                    <a:pt x="1064" y="351"/>
                  </a:cubicBezTo>
                  <a:cubicBezTo>
                    <a:pt x="1064" y="339"/>
                    <a:pt x="1161" y="290"/>
                    <a:pt x="1258" y="230"/>
                  </a:cubicBezTo>
                  <a:close/>
                  <a:moveTo>
                    <a:pt x="1246" y="1028"/>
                  </a:moveTo>
                  <a:lnTo>
                    <a:pt x="1669" y="1269"/>
                  </a:lnTo>
                  <a:lnTo>
                    <a:pt x="968" y="1680"/>
                  </a:lnTo>
                  <a:lnTo>
                    <a:pt x="545" y="1426"/>
                  </a:lnTo>
                  <a:lnTo>
                    <a:pt x="1246" y="1028"/>
                  </a:lnTo>
                  <a:close/>
                  <a:moveTo>
                    <a:pt x="956" y="605"/>
                  </a:moveTo>
                  <a:lnTo>
                    <a:pt x="980" y="629"/>
                  </a:lnTo>
                  <a:lnTo>
                    <a:pt x="980" y="641"/>
                  </a:lnTo>
                  <a:cubicBezTo>
                    <a:pt x="1004" y="665"/>
                    <a:pt x="1040" y="689"/>
                    <a:pt x="1076" y="713"/>
                  </a:cubicBezTo>
                  <a:lnTo>
                    <a:pt x="1089" y="725"/>
                  </a:lnTo>
                  <a:lnTo>
                    <a:pt x="1137" y="738"/>
                  </a:lnTo>
                  <a:lnTo>
                    <a:pt x="1185" y="762"/>
                  </a:lnTo>
                  <a:lnTo>
                    <a:pt x="1197" y="762"/>
                  </a:lnTo>
                  <a:cubicBezTo>
                    <a:pt x="1222" y="774"/>
                    <a:pt x="1258" y="774"/>
                    <a:pt x="1294" y="786"/>
                  </a:cubicBezTo>
                  <a:cubicBezTo>
                    <a:pt x="1330" y="846"/>
                    <a:pt x="1379" y="883"/>
                    <a:pt x="1439" y="919"/>
                  </a:cubicBezTo>
                  <a:cubicBezTo>
                    <a:pt x="1512" y="955"/>
                    <a:pt x="1596" y="991"/>
                    <a:pt x="1669" y="1003"/>
                  </a:cubicBezTo>
                  <a:cubicBezTo>
                    <a:pt x="1705" y="1052"/>
                    <a:pt x="1753" y="1100"/>
                    <a:pt x="1814" y="1136"/>
                  </a:cubicBezTo>
                  <a:cubicBezTo>
                    <a:pt x="1886" y="1173"/>
                    <a:pt x="1959" y="1197"/>
                    <a:pt x="2043" y="1221"/>
                  </a:cubicBezTo>
                  <a:lnTo>
                    <a:pt x="2068" y="1257"/>
                  </a:lnTo>
                  <a:cubicBezTo>
                    <a:pt x="2080" y="1257"/>
                    <a:pt x="2080" y="1269"/>
                    <a:pt x="2092" y="1281"/>
                  </a:cubicBezTo>
                  <a:cubicBezTo>
                    <a:pt x="2104" y="1281"/>
                    <a:pt x="2104" y="1294"/>
                    <a:pt x="2104" y="1294"/>
                  </a:cubicBezTo>
                  <a:lnTo>
                    <a:pt x="2128" y="1306"/>
                  </a:lnTo>
                  <a:lnTo>
                    <a:pt x="2152" y="1330"/>
                  </a:lnTo>
                  <a:cubicBezTo>
                    <a:pt x="2152" y="1330"/>
                    <a:pt x="2164" y="1330"/>
                    <a:pt x="2164" y="1342"/>
                  </a:cubicBezTo>
                  <a:lnTo>
                    <a:pt x="2176" y="1342"/>
                  </a:lnTo>
                  <a:cubicBezTo>
                    <a:pt x="2188" y="1354"/>
                    <a:pt x="2188" y="1354"/>
                    <a:pt x="2201" y="1354"/>
                  </a:cubicBezTo>
                  <a:cubicBezTo>
                    <a:pt x="2249" y="1378"/>
                    <a:pt x="2297" y="1402"/>
                    <a:pt x="2346" y="1414"/>
                  </a:cubicBezTo>
                  <a:lnTo>
                    <a:pt x="1536" y="1922"/>
                  </a:lnTo>
                  <a:cubicBezTo>
                    <a:pt x="1506" y="1934"/>
                    <a:pt x="1475" y="1940"/>
                    <a:pt x="1445" y="1940"/>
                  </a:cubicBezTo>
                  <a:cubicBezTo>
                    <a:pt x="1415" y="1940"/>
                    <a:pt x="1385" y="1934"/>
                    <a:pt x="1354" y="1922"/>
                  </a:cubicBezTo>
                  <a:lnTo>
                    <a:pt x="992" y="1717"/>
                  </a:lnTo>
                  <a:lnTo>
                    <a:pt x="1741" y="1269"/>
                  </a:lnTo>
                  <a:lnTo>
                    <a:pt x="1234" y="967"/>
                  </a:lnTo>
                  <a:lnTo>
                    <a:pt x="484" y="1414"/>
                  </a:lnTo>
                  <a:lnTo>
                    <a:pt x="110" y="1197"/>
                  </a:lnTo>
                  <a:cubicBezTo>
                    <a:pt x="61" y="1173"/>
                    <a:pt x="61" y="1124"/>
                    <a:pt x="110" y="1100"/>
                  </a:cubicBezTo>
                  <a:lnTo>
                    <a:pt x="956" y="605"/>
                  </a:lnTo>
                  <a:close/>
                  <a:moveTo>
                    <a:pt x="1850" y="0"/>
                  </a:moveTo>
                  <a:lnTo>
                    <a:pt x="1246" y="157"/>
                  </a:lnTo>
                  <a:lnTo>
                    <a:pt x="1222" y="169"/>
                  </a:lnTo>
                  <a:cubicBezTo>
                    <a:pt x="1161" y="218"/>
                    <a:pt x="1004" y="302"/>
                    <a:pt x="992" y="314"/>
                  </a:cubicBezTo>
                  <a:cubicBezTo>
                    <a:pt x="944" y="363"/>
                    <a:pt x="919" y="435"/>
                    <a:pt x="919" y="508"/>
                  </a:cubicBezTo>
                  <a:cubicBezTo>
                    <a:pt x="931" y="532"/>
                    <a:pt x="931" y="556"/>
                    <a:pt x="944" y="580"/>
                  </a:cubicBezTo>
                  <a:lnTo>
                    <a:pt x="73" y="1076"/>
                  </a:lnTo>
                  <a:cubicBezTo>
                    <a:pt x="1" y="1112"/>
                    <a:pt x="1" y="1185"/>
                    <a:pt x="73" y="1233"/>
                  </a:cubicBezTo>
                  <a:lnTo>
                    <a:pt x="1318" y="1946"/>
                  </a:lnTo>
                  <a:cubicBezTo>
                    <a:pt x="1361" y="1964"/>
                    <a:pt x="1406" y="1973"/>
                    <a:pt x="1451" y="1973"/>
                  </a:cubicBezTo>
                  <a:cubicBezTo>
                    <a:pt x="1496" y="1973"/>
                    <a:pt x="1542" y="1964"/>
                    <a:pt x="1584" y="1946"/>
                  </a:cubicBezTo>
                  <a:lnTo>
                    <a:pt x="2442" y="1451"/>
                  </a:lnTo>
                  <a:cubicBezTo>
                    <a:pt x="2503" y="1463"/>
                    <a:pt x="2551" y="1463"/>
                    <a:pt x="2612" y="1463"/>
                  </a:cubicBezTo>
                  <a:cubicBezTo>
                    <a:pt x="2696" y="1463"/>
                    <a:pt x="2793" y="1451"/>
                    <a:pt x="2865" y="1426"/>
                  </a:cubicBezTo>
                  <a:cubicBezTo>
                    <a:pt x="2914" y="1402"/>
                    <a:pt x="2962" y="1390"/>
                    <a:pt x="3010" y="1366"/>
                  </a:cubicBezTo>
                  <a:lnTo>
                    <a:pt x="3035" y="1354"/>
                  </a:lnTo>
                  <a:lnTo>
                    <a:pt x="3071" y="1330"/>
                  </a:lnTo>
                  <a:lnTo>
                    <a:pt x="3167" y="1269"/>
                  </a:lnTo>
                  <a:lnTo>
                    <a:pt x="3433" y="919"/>
                  </a:lnTo>
                  <a:lnTo>
                    <a:pt x="185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3254077" y="2677995"/>
              <a:ext cx="179960" cy="100987"/>
            </a:xfrm>
            <a:custGeom>
              <a:avLst/>
              <a:gdLst/>
              <a:ahLst/>
              <a:cxnLst/>
              <a:rect l="l" t="t" r="r" b="b"/>
              <a:pathLst>
                <a:path w="2853" h="1601" extrusionOk="0">
                  <a:moveTo>
                    <a:pt x="2280" y="44"/>
                  </a:moveTo>
                  <a:cubicBezTo>
                    <a:pt x="2318" y="44"/>
                    <a:pt x="2357" y="53"/>
                    <a:pt x="2394" y="72"/>
                  </a:cubicBezTo>
                  <a:cubicBezTo>
                    <a:pt x="2466" y="96"/>
                    <a:pt x="2502" y="156"/>
                    <a:pt x="2466" y="180"/>
                  </a:cubicBezTo>
                  <a:lnTo>
                    <a:pt x="2454" y="180"/>
                  </a:lnTo>
                  <a:cubicBezTo>
                    <a:pt x="2430" y="168"/>
                    <a:pt x="2406" y="156"/>
                    <a:pt x="2382" y="144"/>
                  </a:cubicBezTo>
                  <a:cubicBezTo>
                    <a:pt x="2309" y="120"/>
                    <a:pt x="2236" y="96"/>
                    <a:pt x="2164" y="72"/>
                  </a:cubicBezTo>
                  <a:lnTo>
                    <a:pt x="2176" y="72"/>
                  </a:lnTo>
                  <a:cubicBezTo>
                    <a:pt x="2206" y="53"/>
                    <a:pt x="2243" y="44"/>
                    <a:pt x="2280" y="44"/>
                  </a:cubicBezTo>
                  <a:close/>
                  <a:moveTo>
                    <a:pt x="218" y="954"/>
                  </a:moveTo>
                  <a:lnTo>
                    <a:pt x="218" y="954"/>
                  </a:lnTo>
                  <a:cubicBezTo>
                    <a:pt x="266" y="978"/>
                    <a:pt x="327" y="1002"/>
                    <a:pt x="351" y="1014"/>
                  </a:cubicBezTo>
                  <a:lnTo>
                    <a:pt x="750" y="1172"/>
                  </a:lnTo>
                  <a:cubicBezTo>
                    <a:pt x="699" y="1187"/>
                    <a:pt x="646" y="1193"/>
                    <a:pt x="593" y="1193"/>
                  </a:cubicBezTo>
                  <a:cubicBezTo>
                    <a:pt x="520" y="1193"/>
                    <a:pt x="445" y="1180"/>
                    <a:pt x="375" y="1159"/>
                  </a:cubicBezTo>
                  <a:cubicBezTo>
                    <a:pt x="254" y="1111"/>
                    <a:pt x="182" y="1026"/>
                    <a:pt x="218" y="954"/>
                  </a:cubicBezTo>
                  <a:close/>
                  <a:moveTo>
                    <a:pt x="1762" y="76"/>
                  </a:moveTo>
                  <a:cubicBezTo>
                    <a:pt x="1941" y="76"/>
                    <a:pt x="2113" y="111"/>
                    <a:pt x="2285" y="168"/>
                  </a:cubicBezTo>
                  <a:lnTo>
                    <a:pt x="2333" y="192"/>
                  </a:lnTo>
                  <a:cubicBezTo>
                    <a:pt x="2720" y="362"/>
                    <a:pt x="2792" y="676"/>
                    <a:pt x="2514" y="918"/>
                  </a:cubicBezTo>
                  <a:lnTo>
                    <a:pt x="2382" y="1039"/>
                  </a:lnTo>
                  <a:cubicBezTo>
                    <a:pt x="2297" y="1111"/>
                    <a:pt x="2261" y="1220"/>
                    <a:pt x="2285" y="1329"/>
                  </a:cubicBezTo>
                  <a:cubicBezTo>
                    <a:pt x="2297" y="1413"/>
                    <a:pt x="2285" y="1437"/>
                    <a:pt x="2212" y="1510"/>
                  </a:cubicBezTo>
                  <a:cubicBezTo>
                    <a:pt x="2167" y="1544"/>
                    <a:pt x="2110" y="1562"/>
                    <a:pt x="2035" y="1562"/>
                  </a:cubicBezTo>
                  <a:cubicBezTo>
                    <a:pt x="1949" y="1562"/>
                    <a:pt x="1841" y="1538"/>
                    <a:pt x="1705" y="1486"/>
                  </a:cubicBezTo>
                  <a:lnTo>
                    <a:pt x="871" y="1159"/>
                  </a:lnTo>
                  <a:lnTo>
                    <a:pt x="399" y="978"/>
                  </a:lnTo>
                  <a:cubicBezTo>
                    <a:pt x="339" y="954"/>
                    <a:pt x="278" y="930"/>
                    <a:pt x="230" y="906"/>
                  </a:cubicBezTo>
                  <a:lnTo>
                    <a:pt x="206" y="894"/>
                  </a:lnTo>
                  <a:cubicBezTo>
                    <a:pt x="121" y="833"/>
                    <a:pt x="109" y="773"/>
                    <a:pt x="170" y="712"/>
                  </a:cubicBezTo>
                  <a:cubicBezTo>
                    <a:pt x="254" y="652"/>
                    <a:pt x="351" y="616"/>
                    <a:pt x="448" y="603"/>
                  </a:cubicBezTo>
                  <a:cubicBezTo>
                    <a:pt x="593" y="579"/>
                    <a:pt x="726" y="531"/>
                    <a:pt x="859" y="446"/>
                  </a:cubicBezTo>
                  <a:lnTo>
                    <a:pt x="1004" y="313"/>
                  </a:lnTo>
                  <a:cubicBezTo>
                    <a:pt x="1185" y="180"/>
                    <a:pt x="1402" y="96"/>
                    <a:pt x="1620" y="84"/>
                  </a:cubicBezTo>
                  <a:cubicBezTo>
                    <a:pt x="1668" y="79"/>
                    <a:pt x="1715" y="76"/>
                    <a:pt x="1762" y="76"/>
                  </a:cubicBezTo>
                  <a:close/>
                  <a:moveTo>
                    <a:pt x="2282" y="0"/>
                  </a:moveTo>
                  <a:cubicBezTo>
                    <a:pt x="2224" y="0"/>
                    <a:pt x="2167" y="16"/>
                    <a:pt x="2116" y="47"/>
                  </a:cubicBezTo>
                  <a:lnTo>
                    <a:pt x="2091" y="60"/>
                  </a:lnTo>
                  <a:cubicBezTo>
                    <a:pt x="1976" y="42"/>
                    <a:pt x="1855" y="31"/>
                    <a:pt x="1736" y="31"/>
                  </a:cubicBezTo>
                  <a:cubicBezTo>
                    <a:pt x="1693" y="31"/>
                    <a:pt x="1650" y="32"/>
                    <a:pt x="1608" y="35"/>
                  </a:cubicBezTo>
                  <a:cubicBezTo>
                    <a:pt x="1366" y="60"/>
                    <a:pt x="1137" y="144"/>
                    <a:pt x="943" y="289"/>
                  </a:cubicBezTo>
                  <a:lnTo>
                    <a:pt x="798" y="422"/>
                  </a:lnTo>
                  <a:cubicBezTo>
                    <a:pt x="677" y="495"/>
                    <a:pt x="544" y="543"/>
                    <a:pt x="411" y="567"/>
                  </a:cubicBezTo>
                  <a:cubicBezTo>
                    <a:pt x="303" y="579"/>
                    <a:pt x="194" y="616"/>
                    <a:pt x="109" y="688"/>
                  </a:cubicBezTo>
                  <a:cubicBezTo>
                    <a:pt x="0" y="785"/>
                    <a:pt x="61" y="869"/>
                    <a:pt x="158" y="918"/>
                  </a:cubicBezTo>
                  <a:cubicBezTo>
                    <a:pt x="97" y="1014"/>
                    <a:pt x="158" y="1123"/>
                    <a:pt x="327" y="1196"/>
                  </a:cubicBezTo>
                  <a:cubicBezTo>
                    <a:pt x="405" y="1226"/>
                    <a:pt x="487" y="1241"/>
                    <a:pt x="568" y="1241"/>
                  </a:cubicBezTo>
                  <a:cubicBezTo>
                    <a:pt x="650" y="1241"/>
                    <a:pt x="732" y="1226"/>
                    <a:pt x="810" y="1196"/>
                  </a:cubicBezTo>
                  <a:lnTo>
                    <a:pt x="1668" y="1522"/>
                  </a:lnTo>
                  <a:cubicBezTo>
                    <a:pt x="1729" y="1545"/>
                    <a:pt x="1880" y="1601"/>
                    <a:pt x="2028" y="1601"/>
                  </a:cubicBezTo>
                  <a:cubicBezTo>
                    <a:pt x="2117" y="1601"/>
                    <a:pt x="2205" y="1581"/>
                    <a:pt x="2273" y="1522"/>
                  </a:cubicBezTo>
                  <a:cubicBezTo>
                    <a:pt x="2357" y="1450"/>
                    <a:pt x="2382" y="1413"/>
                    <a:pt x="2357" y="1317"/>
                  </a:cubicBezTo>
                  <a:cubicBezTo>
                    <a:pt x="2333" y="1220"/>
                    <a:pt x="2369" y="1123"/>
                    <a:pt x="2454" y="1063"/>
                  </a:cubicBezTo>
                  <a:lnTo>
                    <a:pt x="2587" y="942"/>
                  </a:lnTo>
                  <a:cubicBezTo>
                    <a:pt x="2853" y="712"/>
                    <a:pt x="2805" y="410"/>
                    <a:pt x="2514" y="217"/>
                  </a:cubicBezTo>
                  <a:lnTo>
                    <a:pt x="2527" y="205"/>
                  </a:lnTo>
                  <a:cubicBezTo>
                    <a:pt x="2587" y="156"/>
                    <a:pt x="2551" y="72"/>
                    <a:pt x="2430" y="35"/>
                  </a:cubicBezTo>
                  <a:cubicBezTo>
                    <a:pt x="2384" y="13"/>
                    <a:pt x="2333" y="0"/>
                    <a:pt x="228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3552934" y="2787686"/>
              <a:ext cx="111395" cy="64087"/>
            </a:xfrm>
            <a:custGeom>
              <a:avLst/>
              <a:gdLst/>
              <a:ahLst/>
              <a:cxnLst/>
              <a:rect l="l" t="t" r="r" b="b"/>
              <a:pathLst>
                <a:path w="1766" h="1016" extrusionOk="0">
                  <a:moveTo>
                    <a:pt x="49" y="1"/>
                  </a:moveTo>
                  <a:lnTo>
                    <a:pt x="0" y="25"/>
                  </a:lnTo>
                  <a:lnTo>
                    <a:pt x="1705" y="1016"/>
                  </a:lnTo>
                  <a:lnTo>
                    <a:pt x="1765" y="992"/>
                  </a:lnTo>
                  <a:lnTo>
                    <a:pt x="4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3508717" y="2812854"/>
              <a:ext cx="111395" cy="64844"/>
            </a:xfrm>
            <a:custGeom>
              <a:avLst/>
              <a:gdLst/>
              <a:ahLst/>
              <a:cxnLst/>
              <a:rect l="l" t="t" r="r" b="b"/>
              <a:pathLst>
                <a:path w="1766" h="1028" extrusionOk="0">
                  <a:moveTo>
                    <a:pt x="49" y="0"/>
                  </a:moveTo>
                  <a:lnTo>
                    <a:pt x="0" y="37"/>
                  </a:lnTo>
                  <a:lnTo>
                    <a:pt x="1705" y="1028"/>
                  </a:lnTo>
                  <a:lnTo>
                    <a:pt x="1765"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3464501" y="2838779"/>
              <a:ext cx="110575" cy="64087"/>
            </a:xfrm>
            <a:custGeom>
              <a:avLst/>
              <a:gdLst/>
              <a:ahLst/>
              <a:cxnLst/>
              <a:rect l="l" t="t" r="r" b="b"/>
              <a:pathLst>
                <a:path w="1753" h="1016" extrusionOk="0">
                  <a:moveTo>
                    <a:pt x="49" y="0"/>
                  </a:moveTo>
                  <a:lnTo>
                    <a:pt x="0" y="25"/>
                  </a:lnTo>
                  <a:lnTo>
                    <a:pt x="1705" y="1016"/>
                  </a:lnTo>
                  <a:lnTo>
                    <a:pt x="1753"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3000950" y="2364565"/>
              <a:ext cx="613050" cy="353802"/>
            </a:xfrm>
            <a:custGeom>
              <a:avLst/>
              <a:gdLst/>
              <a:ahLst/>
              <a:cxnLst/>
              <a:rect l="l" t="t" r="r" b="b"/>
              <a:pathLst>
                <a:path w="9719" h="5609" extrusionOk="0">
                  <a:moveTo>
                    <a:pt x="25" y="0"/>
                  </a:moveTo>
                  <a:lnTo>
                    <a:pt x="1" y="12"/>
                  </a:lnTo>
                  <a:lnTo>
                    <a:pt x="9694" y="5609"/>
                  </a:lnTo>
                  <a:lnTo>
                    <a:pt x="9718" y="5597"/>
                  </a:lnTo>
                  <a:lnTo>
                    <a:pt x="25" y="0"/>
                  </a:lnTo>
                  <a:close/>
                </a:path>
              </a:pathLst>
            </a:custGeom>
            <a:solidFill>
              <a:srgbClr val="C0D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2380338" y="2439059"/>
              <a:ext cx="257041" cy="134860"/>
            </a:xfrm>
            <a:custGeom>
              <a:avLst/>
              <a:gdLst/>
              <a:ahLst/>
              <a:cxnLst/>
              <a:rect l="l" t="t" r="r" b="b"/>
              <a:pathLst>
                <a:path w="4075" h="2138" extrusionOk="0">
                  <a:moveTo>
                    <a:pt x="2038" y="1"/>
                  </a:moveTo>
                  <a:cubicBezTo>
                    <a:pt x="1563" y="1"/>
                    <a:pt x="1089" y="107"/>
                    <a:pt x="726" y="318"/>
                  </a:cubicBezTo>
                  <a:cubicBezTo>
                    <a:pt x="1" y="729"/>
                    <a:pt x="1" y="1406"/>
                    <a:pt x="726" y="1829"/>
                  </a:cubicBezTo>
                  <a:cubicBezTo>
                    <a:pt x="1089" y="2034"/>
                    <a:pt x="1563" y="2137"/>
                    <a:pt x="2038" y="2137"/>
                  </a:cubicBezTo>
                  <a:cubicBezTo>
                    <a:pt x="2512" y="2137"/>
                    <a:pt x="2986" y="2034"/>
                    <a:pt x="3349" y="1829"/>
                  </a:cubicBezTo>
                  <a:cubicBezTo>
                    <a:pt x="4074" y="1406"/>
                    <a:pt x="4062"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2458112" y="2470724"/>
              <a:ext cx="118270" cy="62384"/>
            </a:xfrm>
            <a:custGeom>
              <a:avLst/>
              <a:gdLst/>
              <a:ahLst/>
              <a:cxnLst/>
              <a:rect l="l" t="t" r="r" b="b"/>
              <a:pathLst>
                <a:path w="1875" h="989" extrusionOk="0">
                  <a:moveTo>
                    <a:pt x="939" y="0"/>
                  </a:moveTo>
                  <a:cubicBezTo>
                    <a:pt x="732" y="0"/>
                    <a:pt x="527" y="52"/>
                    <a:pt x="339" y="155"/>
                  </a:cubicBezTo>
                  <a:cubicBezTo>
                    <a:pt x="1" y="336"/>
                    <a:pt x="1" y="650"/>
                    <a:pt x="339" y="844"/>
                  </a:cubicBezTo>
                  <a:cubicBezTo>
                    <a:pt x="527" y="940"/>
                    <a:pt x="732" y="989"/>
                    <a:pt x="939" y="989"/>
                  </a:cubicBezTo>
                  <a:cubicBezTo>
                    <a:pt x="1146" y="989"/>
                    <a:pt x="1354" y="940"/>
                    <a:pt x="1548" y="844"/>
                  </a:cubicBezTo>
                  <a:cubicBezTo>
                    <a:pt x="1874" y="650"/>
                    <a:pt x="1874" y="336"/>
                    <a:pt x="1548" y="155"/>
                  </a:cubicBezTo>
                  <a:cubicBezTo>
                    <a:pt x="1354" y="52"/>
                    <a:pt x="1146" y="0"/>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2393332" y="2516896"/>
              <a:ext cx="100672" cy="56644"/>
            </a:xfrm>
            <a:custGeom>
              <a:avLst/>
              <a:gdLst/>
              <a:ahLst/>
              <a:cxnLst/>
              <a:rect l="l" t="t" r="r" b="b"/>
              <a:pathLst>
                <a:path w="1596" h="898" extrusionOk="0">
                  <a:moveTo>
                    <a:pt x="241" y="0"/>
                  </a:moveTo>
                  <a:cubicBezTo>
                    <a:pt x="160" y="0"/>
                    <a:pt x="80" y="5"/>
                    <a:pt x="0" y="15"/>
                  </a:cubicBezTo>
                  <a:cubicBezTo>
                    <a:pt x="97" y="269"/>
                    <a:pt x="278" y="474"/>
                    <a:pt x="520" y="595"/>
                  </a:cubicBezTo>
                  <a:cubicBezTo>
                    <a:pt x="834" y="764"/>
                    <a:pt x="1173" y="861"/>
                    <a:pt x="1535" y="897"/>
                  </a:cubicBezTo>
                  <a:cubicBezTo>
                    <a:pt x="1596" y="655"/>
                    <a:pt x="1475" y="414"/>
                    <a:pt x="1161" y="232"/>
                  </a:cubicBezTo>
                  <a:cubicBezTo>
                    <a:pt x="880" y="78"/>
                    <a:pt x="561"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2108163" y="2596121"/>
              <a:ext cx="257041" cy="134860"/>
            </a:xfrm>
            <a:custGeom>
              <a:avLst/>
              <a:gdLst/>
              <a:ahLst/>
              <a:cxnLst/>
              <a:rect l="l" t="t" r="r" b="b"/>
              <a:pathLst>
                <a:path w="4075" h="2138" extrusionOk="0">
                  <a:moveTo>
                    <a:pt x="2038" y="1"/>
                  </a:moveTo>
                  <a:cubicBezTo>
                    <a:pt x="1563" y="1"/>
                    <a:pt x="1089" y="107"/>
                    <a:pt x="726" y="318"/>
                  </a:cubicBezTo>
                  <a:cubicBezTo>
                    <a:pt x="1" y="729"/>
                    <a:pt x="13" y="1406"/>
                    <a:pt x="726" y="1829"/>
                  </a:cubicBezTo>
                  <a:cubicBezTo>
                    <a:pt x="1089" y="2034"/>
                    <a:pt x="1563" y="2137"/>
                    <a:pt x="2038" y="2137"/>
                  </a:cubicBezTo>
                  <a:cubicBezTo>
                    <a:pt x="2512" y="2137"/>
                    <a:pt x="2986" y="2034"/>
                    <a:pt x="3349" y="1829"/>
                  </a:cubicBezTo>
                  <a:cubicBezTo>
                    <a:pt x="4074" y="1406"/>
                    <a:pt x="4074"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2191298" y="2627597"/>
              <a:ext cx="107547" cy="62573"/>
            </a:xfrm>
            <a:custGeom>
              <a:avLst/>
              <a:gdLst/>
              <a:ahLst/>
              <a:cxnLst/>
              <a:rect l="l" t="t" r="r" b="b"/>
              <a:pathLst>
                <a:path w="1705" h="992" extrusionOk="0">
                  <a:moveTo>
                    <a:pt x="859" y="0"/>
                  </a:moveTo>
                  <a:cubicBezTo>
                    <a:pt x="387" y="0"/>
                    <a:pt x="0" y="218"/>
                    <a:pt x="0" y="496"/>
                  </a:cubicBezTo>
                  <a:cubicBezTo>
                    <a:pt x="0" y="762"/>
                    <a:pt x="387" y="991"/>
                    <a:pt x="859" y="991"/>
                  </a:cubicBezTo>
                  <a:cubicBezTo>
                    <a:pt x="1330" y="991"/>
                    <a:pt x="1705" y="762"/>
                    <a:pt x="1705" y="496"/>
                  </a:cubicBezTo>
                  <a:cubicBezTo>
                    <a:pt x="1705" y="218"/>
                    <a:pt x="1330"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2121913" y="2673958"/>
              <a:ext cx="99915" cy="56644"/>
            </a:xfrm>
            <a:custGeom>
              <a:avLst/>
              <a:gdLst/>
              <a:ahLst/>
              <a:cxnLst/>
              <a:rect l="l" t="t" r="r" b="b"/>
              <a:pathLst>
                <a:path w="1584" h="898" extrusionOk="0">
                  <a:moveTo>
                    <a:pt x="235" y="0"/>
                  </a:moveTo>
                  <a:cubicBezTo>
                    <a:pt x="156" y="0"/>
                    <a:pt x="78" y="5"/>
                    <a:pt x="0" y="15"/>
                  </a:cubicBezTo>
                  <a:cubicBezTo>
                    <a:pt x="85" y="269"/>
                    <a:pt x="266" y="474"/>
                    <a:pt x="508" y="595"/>
                  </a:cubicBezTo>
                  <a:cubicBezTo>
                    <a:pt x="822" y="764"/>
                    <a:pt x="1161" y="861"/>
                    <a:pt x="1523" y="897"/>
                  </a:cubicBezTo>
                  <a:cubicBezTo>
                    <a:pt x="1584" y="655"/>
                    <a:pt x="1463" y="414"/>
                    <a:pt x="1149" y="232"/>
                  </a:cubicBezTo>
                  <a:cubicBezTo>
                    <a:pt x="868" y="78"/>
                    <a:pt x="549" y="0"/>
                    <a:pt x="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2584707" y="2549633"/>
              <a:ext cx="728924" cy="422682"/>
            </a:xfrm>
            <a:custGeom>
              <a:avLst/>
              <a:gdLst/>
              <a:ahLst/>
              <a:cxnLst/>
              <a:rect l="l" t="t" r="r" b="b"/>
              <a:pathLst>
                <a:path w="11556" h="6701" extrusionOk="0">
                  <a:moveTo>
                    <a:pt x="1649" y="70"/>
                  </a:moveTo>
                  <a:cubicBezTo>
                    <a:pt x="2034" y="70"/>
                    <a:pt x="2418" y="161"/>
                    <a:pt x="2768" y="342"/>
                  </a:cubicBezTo>
                  <a:lnTo>
                    <a:pt x="11023" y="5104"/>
                  </a:lnTo>
                  <a:cubicBezTo>
                    <a:pt x="11326" y="5273"/>
                    <a:pt x="11483" y="5491"/>
                    <a:pt x="11483" y="5733"/>
                  </a:cubicBezTo>
                  <a:cubicBezTo>
                    <a:pt x="11483" y="5962"/>
                    <a:pt x="11326" y="6192"/>
                    <a:pt x="11023" y="6361"/>
                  </a:cubicBezTo>
                  <a:cubicBezTo>
                    <a:pt x="10673" y="6536"/>
                    <a:pt x="10289" y="6624"/>
                    <a:pt x="9905" y="6624"/>
                  </a:cubicBezTo>
                  <a:cubicBezTo>
                    <a:pt x="9522" y="6624"/>
                    <a:pt x="9138" y="6536"/>
                    <a:pt x="8787" y="6361"/>
                  </a:cubicBezTo>
                  <a:lnTo>
                    <a:pt x="520" y="1599"/>
                  </a:lnTo>
                  <a:cubicBezTo>
                    <a:pt x="230" y="1418"/>
                    <a:pt x="73" y="1200"/>
                    <a:pt x="73" y="970"/>
                  </a:cubicBezTo>
                  <a:cubicBezTo>
                    <a:pt x="73" y="729"/>
                    <a:pt x="230" y="511"/>
                    <a:pt x="520" y="342"/>
                  </a:cubicBezTo>
                  <a:cubicBezTo>
                    <a:pt x="876" y="161"/>
                    <a:pt x="1263" y="70"/>
                    <a:pt x="1649" y="70"/>
                  </a:cubicBezTo>
                  <a:close/>
                  <a:moveTo>
                    <a:pt x="1650" y="0"/>
                  </a:moveTo>
                  <a:cubicBezTo>
                    <a:pt x="1254" y="0"/>
                    <a:pt x="858" y="94"/>
                    <a:pt x="496" y="281"/>
                  </a:cubicBezTo>
                  <a:cubicBezTo>
                    <a:pt x="169" y="463"/>
                    <a:pt x="0" y="705"/>
                    <a:pt x="0" y="970"/>
                  </a:cubicBezTo>
                  <a:cubicBezTo>
                    <a:pt x="0" y="1224"/>
                    <a:pt x="169" y="1478"/>
                    <a:pt x="496" y="1659"/>
                  </a:cubicBezTo>
                  <a:lnTo>
                    <a:pt x="8751" y="6422"/>
                  </a:lnTo>
                  <a:cubicBezTo>
                    <a:pt x="9082" y="6604"/>
                    <a:pt x="9456" y="6701"/>
                    <a:pt x="9843" y="6701"/>
                  </a:cubicBezTo>
                  <a:cubicBezTo>
                    <a:pt x="9866" y="6701"/>
                    <a:pt x="9888" y="6700"/>
                    <a:pt x="9911" y="6700"/>
                  </a:cubicBezTo>
                  <a:cubicBezTo>
                    <a:pt x="9934" y="6700"/>
                    <a:pt x="9956" y="6701"/>
                    <a:pt x="9978" y="6701"/>
                  </a:cubicBezTo>
                  <a:cubicBezTo>
                    <a:pt x="10355" y="6701"/>
                    <a:pt x="10729" y="6604"/>
                    <a:pt x="11060" y="6422"/>
                  </a:cubicBezTo>
                  <a:cubicBezTo>
                    <a:pt x="11386" y="6240"/>
                    <a:pt x="11555" y="5999"/>
                    <a:pt x="11555" y="5733"/>
                  </a:cubicBezTo>
                  <a:cubicBezTo>
                    <a:pt x="11555" y="5467"/>
                    <a:pt x="11374" y="5225"/>
                    <a:pt x="11060" y="5044"/>
                  </a:cubicBezTo>
                  <a:lnTo>
                    <a:pt x="2804" y="281"/>
                  </a:lnTo>
                  <a:cubicBezTo>
                    <a:pt x="2442" y="94"/>
                    <a:pt x="2046" y="0"/>
                    <a:pt x="1650"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3280758" y="2952380"/>
              <a:ext cx="208219" cy="117640"/>
            </a:xfrm>
            <a:custGeom>
              <a:avLst/>
              <a:gdLst/>
              <a:ahLst/>
              <a:cxnLst/>
              <a:rect l="l" t="t" r="r" b="b"/>
              <a:pathLst>
                <a:path w="3301" h="1865" extrusionOk="0">
                  <a:moveTo>
                    <a:pt x="1918" y="64"/>
                  </a:moveTo>
                  <a:cubicBezTo>
                    <a:pt x="1992" y="64"/>
                    <a:pt x="2067" y="79"/>
                    <a:pt x="2140" y="109"/>
                  </a:cubicBezTo>
                  <a:lnTo>
                    <a:pt x="3071" y="653"/>
                  </a:lnTo>
                  <a:cubicBezTo>
                    <a:pt x="3191" y="701"/>
                    <a:pt x="3191" y="859"/>
                    <a:pt x="3071" y="907"/>
                  </a:cubicBezTo>
                  <a:lnTo>
                    <a:pt x="2406" y="1282"/>
                  </a:lnTo>
                  <a:lnTo>
                    <a:pt x="2406" y="871"/>
                  </a:lnTo>
                  <a:lnTo>
                    <a:pt x="1403" y="871"/>
                  </a:lnTo>
                  <a:lnTo>
                    <a:pt x="1403" y="665"/>
                  </a:lnTo>
                  <a:lnTo>
                    <a:pt x="762" y="665"/>
                  </a:lnTo>
                  <a:lnTo>
                    <a:pt x="1705" y="109"/>
                  </a:lnTo>
                  <a:cubicBezTo>
                    <a:pt x="1771" y="79"/>
                    <a:pt x="1844" y="64"/>
                    <a:pt x="1918" y="64"/>
                  </a:cubicBezTo>
                  <a:close/>
                  <a:moveTo>
                    <a:pt x="1294" y="726"/>
                  </a:moveTo>
                  <a:lnTo>
                    <a:pt x="1294" y="1124"/>
                  </a:lnTo>
                  <a:lnTo>
                    <a:pt x="1390" y="1124"/>
                  </a:lnTo>
                  <a:lnTo>
                    <a:pt x="1390" y="931"/>
                  </a:lnTo>
                  <a:lnTo>
                    <a:pt x="2297" y="931"/>
                  </a:lnTo>
                  <a:lnTo>
                    <a:pt x="2297" y="1342"/>
                  </a:lnTo>
                  <a:lnTo>
                    <a:pt x="1596" y="1753"/>
                  </a:lnTo>
                  <a:cubicBezTo>
                    <a:pt x="1529" y="1789"/>
                    <a:pt x="1457" y="1807"/>
                    <a:pt x="1384" y="1807"/>
                  </a:cubicBezTo>
                  <a:cubicBezTo>
                    <a:pt x="1312" y="1807"/>
                    <a:pt x="1239" y="1789"/>
                    <a:pt x="1173" y="1753"/>
                  </a:cubicBezTo>
                  <a:lnTo>
                    <a:pt x="218" y="1209"/>
                  </a:lnTo>
                  <a:cubicBezTo>
                    <a:pt x="109" y="1173"/>
                    <a:pt x="109" y="1004"/>
                    <a:pt x="218" y="967"/>
                  </a:cubicBezTo>
                  <a:lnTo>
                    <a:pt x="641" y="726"/>
                  </a:lnTo>
                  <a:close/>
                  <a:moveTo>
                    <a:pt x="1922" y="0"/>
                  </a:moveTo>
                  <a:cubicBezTo>
                    <a:pt x="1823" y="0"/>
                    <a:pt x="1723" y="25"/>
                    <a:pt x="1632" y="73"/>
                  </a:cubicBezTo>
                  <a:lnTo>
                    <a:pt x="158" y="919"/>
                  </a:lnTo>
                  <a:cubicBezTo>
                    <a:pt x="0" y="979"/>
                    <a:pt x="0" y="1197"/>
                    <a:pt x="158" y="1257"/>
                  </a:cubicBezTo>
                  <a:lnTo>
                    <a:pt x="1088" y="1801"/>
                  </a:lnTo>
                  <a:cubicBezTo>
                    <a:pt x="1179" y="1844"/>
                    <a:pt x="1279" y="1865"/>
                    <a:pt x="1378" y="1865"/>
                  </a:cubicBezTo>
                  <a:cubicBezTo>
                    <a:pt x="1478" y="1865"/>
                    <a:pt x="1578" y="1844"/>
                    <a:pt x="1668" y="1801"/>
                  </a:cubicBezTo>
                  <a:lnTo>
                    <a:pt x="3143" y="943"/>
                  </a:lnTo>
                  <a:cubicBezTo>
                    <a:pt x="3300" y="883"/>
                    <a:pt x="3300" y="665"/>
                    <a:pt x="3143" y="617"/>
                  </a:cubicBezTo>
                  <a:lnTo>
                    <a:pt x="2212" y="73"/>
                  </a:lnTo>
                  <a:cubicBezTo>
                    <a:pt x="2122" y="25"/>
                    <a:pt x="2022" y="0"/>
                    <a:pt x="192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3382122" y="2969916"/>
              <a:ext cx="24474" cy="13751"/>
            </a:xfrm>
            <a:custGeom>
              <a:avLst/>
              <a:gdLst/>
              <a:ahLst/>
              <a:cxnLst/>
              <a:rect l="l" t="t" r="r" b="b"/>
              <a:pathLst>
                <a:path w="388" h="218" extrusionOk="0">
                  <a:moveTo>
                    <a:pt x="194" y="0"/>
                  </a:moveTo>
                  <a:cubicBezTo>
                    <a:pt x="86" y="0"/>
                    <a:pt x="1" y="49"/>
                    <a:pt x="1" y="109"/>
                  </a:cubicBezTo>
                  <a:cubicBezTo>
                    <a:pt x="1" y="170"/>
                    <a:pt x="86" y="218"/>
                    <a:pt x="194" y="218"/>
                  </a:cubicBezTo>
                  <a:cubicBezTo>
                    <a:pt x="303" y="218"/>
                    <a:pt x="388" y="170"/>
                    <a:pt x="388" y="109"/>
                  </a:cubicBezTo>
                  <a:cubicBezTo>
                    <a:pt x="388" y="49"/>
                    <a:pt x="303" y="0"/>
                    <a:pt x="194"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3262466" y="2940648"/>
              <a:ext cx="133472" cy="84965"/>
            </a:xfrm>
            <a:custGeom>
              <a:avLst/>
              <a:gdLst/>
              <a:ahLst/>
              <a:cxnLst/>
              <a:rect l="l" t="t" r="r" b="b"/>
              <a:pathLst>
                <a:path w="2116" h="1347" extrusionOk="0">
                  <a:moveTo>
                    <a:pt x="1705" y="1"/>
                  </a:moveTo>
                  <a:cubicBezTo>
                    <a:pt x="1680" y="1"/>
                    <a:pt x="1656" y="2"/>
                    <a:pt x="1632" y="5"/>
                  </a:cubicBezTo>
                  <a:cubicBezTo>
                    <a:pt x="1535" y="5"/>
                    <a:pt x="1439" y="29"/>
                    <a:pt x="1366" y="90"/>
                  </a:cubicBezTo>
                  <a:lnTo>
                    <a:pt x="121" y="1008"/>
                  </a:lnTo>
                  <a:cubicBezTo>
                    <a:pt x="0" y="1105"/>
                    <a:pt x="25" y="1226"/>
                    <a:pt x="157" y="1310"/>
                  </a:cubicBezTo>
                  <a:cubicBezTo>
                    <a:pt x="170" y="1323"/>
                    <a:pt x="182" y="1323"/>
                    <a:pt x="194" y="1335"/>
                  </a:cubicBezTo>
                  <a:lnTo>
                    <a:pt x="218" y="1347"/>
                  </a:lnTo>
                  <a:cubicBezTo>
                    <a:pt x="218" y="1310"/>
                    <a:pt x="218" y="1286"/>
                    <a:pt x="230" y="1262"/>
                  </a:cubicBezTo>
                  <a:cubicBezTo>
                    <a:pt x="133" y="1226"/>
                    <a:pt x="121" y="1105"/>
                    <a:pt x="206" y="1045"/>
                  </a:cubicBezTo>
                  <a:lnTo>
                    <a:pt x="1451" y="126"/>
                  </a:lnTo>
                  <a:cubicBezTo>
                    <a:pt x="1499" y="90"/>
                    <a:pt x="1572" y="65"/>
                    <a:pt x="1644" y="53"/>
                  </a:cubicBezTo>
                  <a:cubicBezTo>
                    <a:pt x="1717" y="53"/>
                    <a:pt x="1789" y="65"/>
                    <a:pt x="1850" y="90"/>
                  </a:cubicBezTo>
                  <a:lnTo>
                    <a:pt x="2007" y="162"/>
                  </a:lnTo>
                  <a:cubicBezTo>
                    <a:pt x="2043" y="150"/>
                    <a:pt x="2079" y="138"/>
                    <a:pt x="2116" y="138"/>
                  </a:cubicBezTo>
                  <a:lnTo>
                    <a:pt x="1922" y="41"/>
                  </a:lnTo>
                  <a:cubicBezTo>
                    <a:pt x="1850" y="14"/>
                    <a:pt x="1777" y="1"/>
                    <a:pt x="170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2352900" y="2738738"/>
              <a:ext cx="256221" cy="134797"/>
            </a:xfrm>
            <a:custGeom>
              <a:avLst/>
              <a:gdLst/>
              <a:ahLst/>
              <a:cxnLst/>
              <a:rect l="l" t="t" r="r" b="b"/>
              <a:pathLst>
                <a:path w="4062" h="2137" extrusionOk="0">
                  <a:moveTo>
                    <a:pt x="2037" y="0"/>
                  </a:moveTo>
                  <a:cubicBezTo>
                    <a:pt x="1563" y="0"/>
                    <a:pt x="1089" y="106"/>
                    <a:pt x="726" y="317"/>
                  </a:cubicBezTo>
                  <a:cubicBezTo>
                    <a:pt x="1" y="728"/>
                    <a:pt x="1" y="1405"/>
                    <a:pt x="726" y="1828"/>
                  </a:cubicBezTo>
                  <a:cubicBezTo>
                    <a:pt x="1089" y="2034"/>
                    <a:pt x="1563" y="2136"/>
                    <a:pt x="2037" y="2136"/>
                  </a:cubicBezTo>
                  <a:cubicBezTo>
                    <a:pt x="2512" y="2136"/>
                    <a:pt x="2986" y="2034"/>
                    <a:pt x="3349" y="1828"/>
                  </a:cubicBezTo>
                  <a:cubicBezTo>
                    <a:pt x="4062" y="1405"/>
                    <a:pt x="4062" y="728"/>
                    <a:pt x="3349" y="317"/>
                  </a:cubicBezTo>
                  <a:cubicBezTo>
                    <a:pt x="2986" y="106"/>
                    <a:pt x="2512" y="0"/>
                    <a:pt x="20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1940442" y="2756463"/>
              <a:ext cx="141104" cy="80865"/>
            </a:xfrm>
            <a:custGeom>
              <a:avLst/>
              <a:gdLst/>
              <a:ahLst/>
              <a:cxnLst/>
              <a:rect l="l" t="t" r="r" b="b"/>
              <a:pathLst>
                <a:path w="2237" h="1282" extrusionOk="0">
                  <a:moveTo>
                    <a:pt x="1125" y="0"/>
                  </a:moveTo>
                  <a:cubicBezTo>
                    <a:pt x="508" y="0"/>
                    <a:pt x="1" y="290"/>
                    <a:pt x="1" y="641"/>
                  </a:cubicBezTo>
                  <a:cubicBezTo>
                    <a:pt x="1" y="991"/>
                    <a:pt x="508" y="1281"/>
                    <a:pt x="1125" y="1281"/>
                  </a:cubicBezTo>
                  <a:cubicBezTo>
                    <a:pt x="1741" y="1281"/>
                    <a:pt x="2237" y="991"/>
                    <a:pt x="2237" y="641"/>
                  </a:cubicBezTo>
                  <a:cubicBezTo>
                    <a:pt x="2237"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2598395" y="2880536"/>
              <a:ext cx="256978" cy="134797"/>
            </a:xfrm>
            <a:custGeom>
              <a:avLst/>
              <a:gdLst/>
              <a:ahLst/>
              <a:cxnLst/>
              <a:rect l="l" t="t" r="r" b="b"/>
              <a:pathLst>
                <a:path w="4074" h="2137" extrusionOk="0">
                  <a:moveTo>
                    <a:pt x="2037" y="0"/>
                  </a:moveTo>
                  <a:cubicBezTo>
                    <a:pt x="1563" y="0"/>
                    <a:pt x="1089" y="106"/>
                    <a:pt x="726" y="317"/>
                  </a:cubicBezTo>
                  <a:cubicBezTo>
                    <a:pt x="1" y="728"/>
                    <a:pt x="1" y="1405"/>
                    <a:pt x="726" y="1828"/>
                  </a:cubicBezTo>
                  <a:cubicBezTo>
                    <a:pt x="1089" y="2034"/>
                    <a:pt x="1563" y="2137"/>
                    <a:pt x="2037" y="2137"/>
                  </a:cubicBezTo>
                  <a:cubicBezTo>
                    <a:pt x="2512" y="2137"/>
                    <a:pt x="2986" y="2034"/>
                    <a:pt x="3349" y="1828"/>
                  </a:cubicBezTo>
                  <a:cubicBezTo>
                    <a:pt x="4074" y="1405"/>
                    <a:pt x="4062" y="728"/>
                    <a:pt x="3349" y="317"/>
                  </a:cubicBezTo>
                  <a:cubicBezTo>
                    <a:pt x="2986" y="106"/>
                    <a:pt x="2512" y="0"/>
                    <a:pt x="2037" y="0"/>
                  </a:cubicBezTo>
                  <a:close/>
                </a:path>
              </a:pathLst>
            </a:custGeom>
            <a:solidFill>
              <a:srgbClr val="C2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2843889" y="3022900"/>
              <a:ext cx="256978" cy="134797"/>
            </a:xfrm>
            <a:custGeom>
              <a:avLst/>
              <a:gdLst/>
              <a:ahLst/>
              <a:cxnLst/>
              <a:rect l="l" t="t" r="r" b="b"/>
              <a:pathLst>
                <a:path w="4074" h="2137" extrusionOk="0">
                  <a:moveTo>
                    <a:pt x="2037" y="0"/>
                  </a:moveTo>
                  <a:cubicBezTo>
                    <a:pt x="1563" y="0"/>
                    <a:pt x="1089" y="103"/>
                    <a:pt x="726" y="309"/>
                  </a:cubicBezTo>
                  <a:cubicBezTo>
                    <a:pt x="1" y="732"/>
                    <a:pt x="1" y="1396"/>
                    <a:pt x="726" y="1819"/>
                  </a:cubicBezTo>
                  <a:cubicBezTo>
                    <a:pt x="1089" y="2031"/>
                    <a:pt x="1563" y="2137"/>
                    <a:pt x="2037" y="2137"/>
                  </a:cubicBezTo>
                  <a:cubicBezTo>
                    <a:pt x="2512" y="2137"/>
                    <a:pt x="2986" y="2031"/>
                    <a:pt x="3349" y="1819"/>
                  </a:cubicBezTo>
                  <a:cubicBezTo>
                    <a:pt x="4074" y="1396"/>
                    <a:pt x="4062" y="732"/>
                    <a:pt x="3349" y="309"/>
                  </a:cubicBezTo>
                  <a:cubicBezTo>
                    <a:pt x="2986" y="103"/>
                    <a:pt x="2512" y="0"/>
                    <a:pt x="2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3092474" y="3164004"/>
              <a:ext cx="170057" cy="93418"/>
            </a:xfrm>
            <a:custGeom>
              <a:avLst/>
              <a:gdLst/>
              <a:ahLst/>
              <a:cxnLst/>
              <a:rect l="l" t="t" r="r" b="b"/>
              <a:pathLst>
                <a:path w="2696" h="1481" extrusionOk="0">
                  <a:moveTo>
                    <a:pt x="2004" y="1"/>
                  </a:moveTo>
                  <a:cubicBezTo>
                    <a:pt x="1524" y="1"/>
                    <a:pt x="1041" y="105"/>
                    <a:pt x="677" y="308"/>
                  </a:cubicBezTo>
                  <a:cubicBezTo>
                    <a:pt x="133" y="622"/>
                    <a:pt x="0" y="1093"/>
                    <a:pt x="278" y="1480"/>
                  </a:cubicBezTo>
                  <a:lnTo>
                    <a:pt x="2695" y="78"/>
                  </a:lnTo>
                  <a:cubicBezTo>
                    <a:pt x="2476" y="26"/>
                    <a:pt x="2240" y="1"/>
                    <a:pt x="2004"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2310197" y="2629867"/>
              <a:ext cx="99221" cy="57274"/>
            </a:xfrm>
            <a:custGeom>
              <a:avLst/>
              <a:gdLst/>
              <a:ahLst/>
              <a:cxnLst/>
              <a:rect l="l" t="t" r="r" b="b"/>
              <a:pathLst>
                <a:path w="1573" h="908" extrusionOk="0">
                  <a:moveTo>
                    <a:pt x="787" y="1"/>
                  </a:moveTo>
                  <a:cubicBezTo>
                    <a:pt x="351" y="1"/>
                    <a:pt x="1" y="206"/>
                    <a:pt x="1" y="448"/>
                  </a:cubicBezTo>
                  <a:cubicBezTo>
                    <a:pt x="1" y="702"/>
                    <a:pt x="351" y="907"/>
                    <a:pt x="787" y="907"/>
                  </a:cubicBezTo>
                  <a:cubicBezTo>
                    <a:pt x="1222" y="907"/>
                    <a:pt x="1572" y="702"/>
                    <a:pt x="1572" y="448"/>
                  </a:cubicBezTo>
                  <a:cubicBezTo>
                    <a:pt x="1572" y="206"/>
                    <a:pt x="1222" y="1"/>
                    <a:pt x="7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2337699" y="2645132"/>
              <a:ext cx="45037" cy="25988"/>
            </a:xfrm>
            <a:custGeom>
              <a:avLst/>
              <a:gdLst/>
              <a:ahLst/>
              <a:cxnLst/>
              <a:rect l="l" t="t" r="r" b="b"/>
              <a:pathLst>
                <a:path w="714" h="412" extrusionOk="0">
                  <a:moveTo>
                    <a:pt x="12" y="0"/>
                  </a:moveTo>
                  <a:lnTo>
                    <a:pt x="0" y="12"/>
                  </a:lnTo>
                  <a:lnTo>
                    <a:pt x="338" y="206"/>
                  </a:lnTo>
                  <a:lnTo>
                    <a:pt x="0" y="411"/>
                  </a:lnTo>
                  <a:lnTo>
                    <a:pt x="12" y="411"/>
                  </a:lnTo>
                  <a:lnTo>
                    <a:pt x="351" y="218"/>
                  </a:lnTo>
                  <a:lnTo>
                    <a:pt x="689" y="411"/>
                  </a:lnTo>
                  <a:lnTo>
                    <a:pt x="713" y="411"/>
                  </a:lnTo>
                  <a:lnTo>
                    <a:pt x="375" y="206"/>
                  </a:lnTo>
                  <a:lnTo>
                    <a:pt x="713" y="12"/>
                  </a:lnTo>
                  <a:lnTo>
                    <a:pt x="689" y="0"/>
                  </a:lnTo>
                  <a:lnTo>
                    <a:pt x="351" y="194"/>
                  </a:ln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2130302" y="2820486"/>
              <a:ext cx="690825" cy="398776"/>
            </a:xfrm>
            <a:custGeom>
              <a:avLst/>
              <a:gdLst/>
              <a:ahLst/>
              <a:cxnLst/>
              <a:rect l="l" t="t" r="r" b="b"/>
              <a:pathLst>
                <a:path w="10952" h="6322" extrusionOk="0">
                  <a:moveTo>
                    <a:pt x="303" y="0"/>
                  </a:moveTo>
                  <a:lnTo>
                    <a:pt x="0"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2092204" y="2842563"/>
              <a:ext cx="690762" cy="398839"/>
            </a:xfrm>
            <a:custGeom>
              <a:avLst/>
              <a:gdLst/>
              <a:ahLst/>
              <a:cxnLst/>
              <a:rect l="l" t="t" r="r" b="b"/>
              <a:pathLst>
                <a:path w="10951" h="6323" extrusionOk="0">
                  <a:moveTo>
                    <a:pt x="302" y="1"/>
                  </a:moveTo>
                  <a:lnTo>
                    <a:pt x="0" y="170"/>
                  </a:lnTo>
                  <a:lnTo>
                    <a:pt x="10649" y="6322"/>
                  </a:lnTo>
                  <a:lnTo>
                    <a:pt x="10951" y="6141"/>
                  </a:lnTo>
                  <a:lnTo>
                    <a:pt x="302"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2054043" y="2864703"/>
              <a:ext cx="690825" cy="398776"/>
            </a:xfrm>
            <a:custGeom>
              <a:avLst/>
              <a:gdLst/>
              <a:ahLst/>
              <a:cxnLst/>
              <a:rect l="l" t="t" r="r" b="b"/>
              <a:pathLst>
                <a:path w="10952" h="6322" extrusionOk="0">
                  <a:moveTo>
                    <a:pt x="303" y="0"/>
                  </a:moveTo>
                  <a:lnTo>
                    <a:pt x="1"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2891954" y="3260953"/>
              <a:ext cx="19869" cy="10345"/>
            </a:xfrm>
            <a:custGeom>
              <a:avLst/>
              <a:gdLst/>
              <a:ahLst/>
              <a:cxnLst/>
              <a:rect l="l" t="t" r="r" b="b"/>
              <a:pathLst>
                <a:path w="315" h="164" extrusionOk="0">
                  <a:moveTo>
                    <a:pt x="159" y="1"/>
                  </a:moveTo>
                  <a:cubicBezTo>
                    <a:pt x="124" y="1"/>
                    <a:pt x="91" y="10"/>
                    <a:pt x="61" y="28"/>
                  </a:cubicBezTo>
                  <a:cubicBezTo>
                    <a:pt x="0" y="40"/>
                    <a:pt x="0" y="112"/>
                    <a:pt x="61" y="136"/>
                  </a:cubicBezTo>
                  <a:cubicBezTo>
                    <a:pt x="91" y="155"/>
                    <a:pt x="124" y="164"/>
                    <a:pt x="159" y="164"/>
                  </a:cubicBezTo>
                  <a:cubicBezTo>
                    <a:pt x="194" y="164"/>
                    <a:pt x="230" y="155"/>
                    <a:pt x="266" y="136"/>
                  </a:cubicBezTo>
                  <a:cubicBezTo>
                    <a:pt x="314" y="112"/>
                    <a:pt x="314" y="40"/>
                    <a:pt x="266" y="28"/>
                  </a:cubicBezTo>
                  <a:cubicBezTo>
                    <a:pt x="230" y="10"/>
                    <a:pt x="194" y="1"/>
                    <a:pt x="15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2916301" y="3274704"/>
              <a:ext cx="19932" cy="10345"/>
            </a:xfrm>
            <a:custGeom>
              <a:avLst/>
              <a:gdLst/>
              <a:ahLst/>
              <a:cxnLst/>
              <a:rect l="l" t="t" r="r" b="b"/>
              <a:pathLst>
                <a:path w="316" h="164" extrusionOk="0">
                  <a:moveTo>
                    <a:pt x="158" y="0"/>
                  </a:moveTo>
                  <a:cubicBezTo>
                    <a:pt x="125" y="0"/>
                    <a:pt x="92" y="9"/>
                    <a:pt x="61" y="27"/>
                  </a:cubicBezTo>
                  <a:cubicBezTo>
                    <a:pt x="1" y="39"/>
                    <a:pt x="1" y="112"/>
                    <a:pt x="61" y="136"/>
                  </a:cubicBezTo>
                  <a:cubicBezTo>
                    <a:pt x="92" y="154"/>
                    <a:pt x="125" y="163"/>
                    <a:pt x="158" y="163"/>
                  </a:cubicBezTo>
                  <a:cubicBezTo>
                    <a:pt x="191" y="163"/>
                    <a:pt x="225" y="154"/>
                    <a:pt x="255" y="136"/>
                  </a:cubicBezTo>
                  <a:cubicBezTo>
                    <a:pt x="315" y="112"/>
                    <a:pt x="315" y="39"/>
                    <a:pt x="255" y="27"/>
                  </a:cubicBezTo>
                  <a:cubicBezTo>
                    <a:pt x="225" y="9"/>
                    <a:pt x="191" y="0"/>
                    <a:pt x="1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939955" y="3288392"/>
              <a:ext cx="19869" cy="10534"/>
            </a:xfrm>
            <a:custGeom>
              <a:avLst/>
              <a:gdLst/>
              <a:ahLst/>
              <a:cxnLst/>
              <a:rect l="l" t="t" r="r" b="b"/>
              <a:pathLst>
                <a:path w="315" h="167" extrusionOk="0">
                  <a:moveTo>
                    <a:pt x="152" y="1"/>
                  </a:moveTo>
                  <a:cubicBezTo>
                    <a:pt x="115" y="1"/>
                    <a:pt x="79" y="10"/>
                    <a:pt x="49" y="28"/>
                  </a:cubicBezTo>
                  <a:cubicBezTo>
                    <a:pt x="1" y="64"/>
                    <a:pt x="1" y="112"/>
                    <a:pt x="49" y="149"/>
                  </a:cubicBezTo>
                  <a:cubicBezTo>
                    <a:pt x="79" y="161"/>
                    <a:pt x="115" y="167"/>
                    <a:pt x="152" y="167"/>
                  </a:cubicBezTo>
                  <a:cubicBezTo>
                    <a:pt x="188" y="167"/>
                    <a:pt x="224" y="161"/>
                    <a:pt x="254" y="149"/>
                  </a:cubicBezTo>
                  <a:cubicBezTo>
                    <a:pt x="315" y="112"/>
                    <a:pt x="315" y="52"/>
                    <a:pt x="254" y="28"/>
                  </a:cubicBezTo>
                  <a:cubicBezTo>
                    <a:pt x="224" y="10"/>
                    <a:pt x="188" y="1"/>
                    <a:pt x="15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284822" y="2799103"/>
              <a:ext cx="1558393" cy="899737"/>
            </a:xfrm>
            <a:custGeom>
              <a:avLst/>
              <a:gdLst/>
              <a:ahLst/>
              <a:cxnLst/>
              <a:rect l="l" t="t" r="r" b="b"/>
              <a:pathLst>
                <a:path w="24706" h="14264" extrusionOk="0">
                  <a:moveTo>
                    <a:pt x="8038" y="1"/>
                  </a:moveTo>
                  <a:lnTo>
                    <a:pt x="0" y="4642"/>
                  </a:lnTo>
                  <a:lnTo>
                    <a:pt x="16668" y="14263"/>
                  </a:lnTo>
                  <a:lnTo>
                    <a:pt x="24706" y="9622"/>
                  </a:lnTo>
                  <a:lnTo>
                    <a:pt x="80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3386727" y="2696603"/>
              <a:ext cx="103762" cy="54184"/>
            </a:xfrm>
            <a:custGeom>
              <a:avLst/>
              <a:gdLst/>
              <a:ahLst/>
              <a:cxnLst/>
              <a:rect l="l" t="t" r="r" b="b"/>
              <a:pathLst>
                <a:path w="1645" h="859" extrusionOk="0">
                  <a:moveTo>
                    <a:pt x="822" y="0"/>
                  </a:moveTo>
                  <a:cubicBezTo>
                    <a:pt x="641" y="0"/>
                    <a:pt x="460" y="43"/>
                    <a:pt x="291" y="127"/>
                  </a:cubicBezTo>
                  <a:cubicBezTo>
                    <a:pt x="1" y="284"/>
                    <a:pt x="1" y="562"/>
                    <a:pt x="291" y="731"/>
                  </a:cubicBezTo>
                  <a:cubicBezTo>
                    <a:pt x="460" y="816"/>
                    <a:pt x="641" y="858"/>
                    <a:pt x="822" y="858"/>
                  </a:cubicBezTo>
                  <a:cubicBezTo>
                    <a:pt x="1004" y="858"/>
                    <a:pt x="1185" y="816"/>
                    <a:pt x="1354" y="731"/>
                  </a:cubicBezTo>
                  <a:cubicBezTo>
                    <a:pt x="1644" y="562"/>
                    <a:pt x="1644" y="284"/>
                    <a:pt x="1354" y="127"/>
                  </a:cubicBezTo>
                  <a:cubicBezTo>
                    <a:pt x="1185" y="43"/>
                    <a:pt x="1004" y="0"/>
                    <a:pt x="8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3404262" y="2704614"/>
              <a:ext cx="44280" cy="29016"/>
            </a:xfrm>
            <a:custGeom>
              <a:avLst/>
              <a:gdLst/>
              <a:ahLst/>
              <a:cxnLst/>
              <a:rect l="l" t="t" r="r" b="b"/>
              <a:pathLst>
                <a:path w="702" h="460" extrusionOk="0">
                  <a:moveTo>
                    <a:pt x="484" y="0"/>
                  </a:moveTo>
                  <a:lnTo>
                    <a:pt x="424" y="36"/>
                  </a:lnTo>
                  <a:lnTo>
                    <a:pt x="569" y="97"/>
                  </a:lnTo>
                  <a:lnTo>
                    <a:pt x="182" y="326"/>
                  </a:lnTo>
                  <a:lnTo>
                    <a:pt x="61" y="254"/>
                  </a:lnTo>
                  <a:lnTo>
                    <a:pt x="1" y="290"/>
                  </a:lnTo>
                  <a:lnTo>
                    <a:pt x="303" y="459"/>
                  </a:lnTo>
                  <a:lnTo>
                    <a:pt x="363" y="423"/>
                  </a:lnTo>
                  <a:lnTo>
                    <a:pt x="242" y="363"/>
                  </a:lnTo>
                  <a:lnTo>
                    <a:pt x="702" y="97"/>
                  </a:lnTo>
                  <a:lnTo>
                    <a:pt x="641" y="61"/>
                  </a:lnTo>
                  <a:lnTo>
                    <a:pt x="48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3430944" y="2720572"/>
              <a:ext cx="48128" cy="29079"/>
            </a:xfrm>
            <a:custGeom>
              <a:avLst/>
              <a:gdLst/>
              <a:ahLst/>
              <a:cxnLst/>
              <a:rect l="l" t="t" r="r" b="b"/>
              <a:pathLst>
                <a:path w="763" h="461" extrusionOk="0">
                  <a:moveTo>
                    <a:pt x="496" y="1"/>
                  </a:moveTo>
                  <a:lnTo>
                    <a:pt x="424" y="37"/>
                  </a:lnTo>
                  <a:cubicBezTo>
                    <a:pt x="460" y="49"/>
                    <a:pt x="496" y="49"/>
                    <a:pt x="532" y="61"/>
                  </a:cubicBezTo>
                  <a:cubicBezTo>
                    <a:pt x="569" y="73"/>
                    <a:pt x="593" y="86"/>
                    <a:pt x="617" y="98"/>
                  </a:cubicBezTo>
                  <a:cubicBezTo>
                    <a:pt x="641" y="110"/>
                    <a:pt x="665" y="134"/>
                    <a:pt x="665" y="158"/>
                  </a:cubicBezTo>
                  <a:cubicBezTo>
                    <a:pt x="665" y="170"/>
                    <a:pt x="653" y="194"/>
                    <a:pt x="629" y="206"/>
                  </a:cubicBezTo>
                  <a:cubicBezTo>
                    <a:pt x="605" y="219"/>
                    <a:pt x="593" y="231"/>
                    <a:pt x="557" y="231"/>
                  </a:cubicBezTo>
                  <a:cubicBezTo>
                    <a:pt x="532" y="231"/>
                    <a:pt x="496" y="243"/>
                    <a:pt x="448" y="243"/>
                  </a:cubicBezTo>
                  <a:lnTo>
                    <a:pt x="61" y="243"/>
                  </a:lnTo>
                  <a:lnTo>
                    <a:pt x="1" y="279"/>
                  </a:lnTo>
                  <a:lnTo>
                    <a:pt x="327" y="460"/>
                  </a:lnTo>
                  <a:lnTo>
                    <a:pt x="387" y="436"/>
                  </a:lnTo>
                  <a:lnTo>
                    <a:pt x="146" y="291"/>
                  </a:lnTo>
                  <a:lnTo>
                    <a:pt x="520" y="291"/>
                  </a:lnTo>
                  <a:cubicBezTo>
                    <a:pt x="569" y="279"/>
                    <a:pt x="605" y="279"/>
                    <a:pt x="629" y="279"/>
                  </a:cubicBezTo>
                  <a:cubicBezTo>
                    <a:pt x="653" y="267"/>
                    <a:pt x="677" y="255"/>
                    <a:pt x="702" y="243"/>
                  </a:cubicBezTo>
                  <a:cubicBezTo>
                    <a:pt x="750" y="219"/>
                    <a:pt x="762" y="194"/>
                    <a:pt x="762" y="158"/>
                  </a:cubicBezTo>
                  <a:cubicBezTo>
                    <a:pt x="750" y="122"/>
                    <a:pt x="726" y="86"/>
                    <a:pt x="677" y="61"/>
                  </a:cubicBezTo>
                  <a:cubicBezTo>
                    <a:pt x="653" y="49"/>
                    <a:pt x="629" y="37"/>
                    <a:pt x="593" y="25"/>
                  </a:cubicBezTo>
                  <a:cubicBezTo>
                    <a:pt x="569" y="13"/>
                    <a:pt x="532" y="1"/>
                    <a:pt x="4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618471" y="2830011"/>
              <a:ext cx="103762" cy="54184"/>
            </a:xfrm>
            <a:custGeom>
              <a:avLst/>
              <a:gdLst/>
              <a:ahLst/>
              <a:cxnLst/>
              <a:rect l="l" t="t" r="r" b="b"/>
              <a:pathLst>
                <a:path w="1645" h="859" extrusionOk="0">
                  <a:moveTo>
                    <a:pt x="823" y="0"/>
                  </a:moveTo>
                  <a:cubicBezTo>
                    <a:pt x="642" y="0"/>
                    <a:pt x="460" y="43"/>
                    <a:pt x="291" y="127"/>
                  </a:cubicBezTo>
                  <a:cubicBezTo>
                    <a:pt x="1" y="297"/>
                    <a:pt x="1" y="562"/>
                    <a:pt x="291" y="732"/>
                  </a:cubicBezTo>
                  <a:cubicBezTo>
                    <a:pt x="460" y="816"/>
                    <a:pt x="642" y="859"/>
                    <a:pt x="823" y="859"/>
                  </a:cubicBezTo>
                  <a:cubicBezTo>
                    <a:pt x="1004" y="859"/>
                    <a:pt x="1185" y="816"/>
                    <a:pt x="1355" y="732"/>
                  </a:cubicBezTo>
                  <a:cubicBezTo>
                    <a:pt x="1645" y="562"/>
                    <a:pt x="1645" y="297"/>
                    <a:pt x="1355" y="127"/>
                  </a:cubicBezTo>
                  <a:cubicBezTo>
                    <a:pt x="1185" y="43"/>
                    <a:pt x="1004" y="0"/>
                    <a:pt x="82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3652785" y="2848682"/>
              <a:ext cx="51156" cy="25231"/>
            </a:xfrm>
            <a:custGeom>
              <a:avLst/>
              <a:gdLst/>
              <a:ahLst/>
              <a:cxnLst/>
              <a:rect l="l" t="t" r="r" b="b"/>
              <a:pathLst>
                <a:path w="811" h="400" extrusionOk="0">
                  <a:moveTo>
                    <a:pt x="654" y="49"/>
                  </a:moveTo>
                  <a:lnTo>
                    <a:pt x="339" y="230"/>
                  </a:lnTo>
                  <a:lnTo>
                    <a:pt x="134" y="121"/>
                  </a:lnTo>
                  <a:lnTo>
                    <a:pt x="654" y="49"/>
                  </a:lnTo>
                  <a:close/>
                  <a:moveTo>
                    <a:pt x="702" y="1"/>
                  </a:moveTo>
                  <a:lnTo>
                    <a:pt x="73" y="73"/>
                  </a:lnTo>
                  <a:lnTo>
                    <a:pt x="1" y="121"/>
                  </a:lnTo>
                  <a:lnTo>
                    <a:pt x="267" y="266"/>
                  </a:lnTo>
                  <a:lnTo>
                    <a:pt x="134" y="351"/>
                  </a:lnTo>
                  <a:lnTo>
                    <a:pt x="206" y="399"/>
                  </a:lnTo>
                  <a:lnTo>
                    <a:pt x="351" y="315"/>
                  </a:lnTo>
                  <a:lnTo>
                    <a:pt x="436" y="363"/>
                  </a:lnTo>
                  <a:lnTo>
                    <a:pt x="508" y="327"/>
                  </a:lnTo>
                  <a:lnTo>
                    <a:pt x="412" y="279"/>
                  </a:lnTo>
                  <a:lnTo>
                    <a:pt x="811" y="61"/>
                  </a:lnTo>
                  <a:lnTo>
                    <a:pt x="70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2991047" y="2467886"/>
              <a:ext cx="103762" cy="54184"/>
            </a:xfrm>
            <a:custGeom>
              <a:avLst/>
              <a:gdLst/>
              <a:ahLst/>
              <a:cxnLst/>
              <a:rect l="l" t="t" r="r" b="b"/>
              <a:pathLst>
                <a:path w="1645" h="859" extrusionOk="0">
                  <a:moveTo>
                    <a:pt x="818" y="0"/>
                  </a:moveTo>
                  <a:cubicBezTo>
                    <a:pt x="635" y="0"/>
                    <a:pt x="454" y="42"/>
                    <a:pt x="291" y="127"/>
                  </a:cubicBezTo>
                  <a:cubicBezTo>
                    <a:pt x="0" y="284"/>
                    <a:pt x="0" y="562"/>
                    <a:pt x="291" y="731"/>
                  </a:cubicBezTo>
                  <a:cubicBezTo>
                    <a:pt x="460" y="816"/>
                    <a:pt x="641" y="858"/>
                    <a:pt x="822" y="858"/>
                  </a:cubicBezTo>
                  <a:cubicBezTo>
                    <a:pt x="1004" y="858"/>
                    <a:pt x="1185" y="816"/>
                    <a:pt x="1354" y="731"/>
                  </a:cubicBezTo>
                  <a:cubicBezTo>
                    <a:pt x="1644" y="562"/>
                    <a:pt x="1644" y="284"/>
                    <a:pt x="1354" y="127"/>
                  </a:cubicBezTo>
                  <a:cubicBezTo>
                    <a:pt x="1185" y="42"/>
                    <a:pt x="1001" y="0"/>
                    <a:pt x="818"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3018485" y="2478924"/>
              <a:ext cx="55697" cy="31286"/>
            </a:xfrm>
            <a:custGeom>
              <a:avLst/>
              <a:gdLst/>
              <a:ahLst/>
              <a:cxnLst/>
              <a:rect l="l" t="t" r="r" b="b"/>
              <a:pathLst>
                <a:path w="883" h="496" extrusionOk="0">
                  <a:moveTo>
                    <a:pt x="593" y="0"/>
                  </a:moveTo>
                  <a:lnTo>
                    <a:pt x="520" y="49"/>
                  </a:lnTo>
                  <a:cubicBezTo>
                    <a:pt x="557" y="61"/>
                    <a:pt x="593" y="61"/>
                    <a:pt x="617" y="73"/>
                  </a:cubicBezTo>
                  <a:cubicBezTo>
                    <a:pt x="653" y="85"/>
                    <a:pt x="677" y="97"/>
                    <a:pt x="702" y="121"/>
                  </a:cubicBezTo>
                  <a:cubicBezTo>
                    <a:pt x="738" y="133"/>
                    <a:pt x="762" y="158"/>
                    <a:pt x="774" y="182"/>
                  </a:cubicBezTo>
                  <a:cubicBezTo>
                    <a:pt x="774" y="206"/>
                    <a:pt x="762" y="230"/>
                    <a:pt x="726" y="242"/>
                  </a:cubicBezTo>
                  <a:cubicBezTo>
                    <a:pt x="702" y="254"/>
                    <a:pt x="665" y="266"/>
                    <a:pt x="629" y="266"/>
                  </a:cubicBezTo>
                  <a:cubicBezTo>
                    <a:pt x="593" y="266"/>
                    <a:pt x="557" y="242"/>
                    <a:pt x="520" y="230"/>
                  </a:cubicBezTo>
                  <a:lnTo>
                    <a:pt x="448" y="182"/>
                  </a:lnTo>
                  <a:lnTo>
                    <a:pt x="375" y="218"/>
                  </a:lnTo>
                  <a:lnTo>
                    <a:pt x="448" y="266"/>
                  </a:lnTo>
                  <a:cubicBezTo>
                    <a:pt x="484" y="290"/>
                    <a:pt x="520" y="315"/>
                    <a:pt x="520" y="339"/>
                  </a:cubicBezTo>
                  <a:cubicBezTo>
                    <a:pt x="520" y="363"/>
                    <a:pt x="508" y="387"/>
                    <a:pt x="472" y="411"/>
                  </a:cubicBezTo>
                  <a:cubicBezTo>
                    <a:pt x="436" y="423"/>
                    <a:pt x="387" y="436"/>
                    <a:pt x="351" y="436"/>
                  </a:cubicBezTo>
                  <a:cubicBezTo>
                    <a:pt x="303" y="436"/>
                    <a:pt x="254" y="411"/>
                    <a:pt x="206" y="387"/>
                  </a:cubicBezTo>
                  <a:cubicBezTo>
                    <a:pt x="170" y="363"/>
                    <a:pt x="146" y="351"/>
                    <a:pt x="121" y="327"/>
                  </a:cubicBezTo>
                  <a:cubicBezTo>
                    <a:pt x="109" y="315"/>
                    <a:pt x="97" y="290"/>
                    <a:pt x="85" y="266"/>
                  </a:cubicBezTo>
                  <a:lnTo>
                    <a:pt x="1" y="315"/>
                  </a:lnTo>
                  <a:cubicBezTo>
                    <a:pt x="25" y="339"/>
                    <a:pt x="49" y="363"/>
                    <a:pt x="61" y="375"/>
                  </a:cubicBezTo>
                  <a:cubicBezTo>
                    <a:pt x="85" y="399"/>
                    <a:pt x="109" y="411"/>
                    <a:pt x="134" y="423"/>
                  </a:cubicBezTo>
                  <a:cubicBezTo>
                    <a:pt x="206" y="472"/>
                    <a:pt x="279" y="496"/>
                    <a:pt x="351" y="496"/>
                  </a:cubicBezTo>
                  <a:cubicBezTo>
                    <a:pt x="424" y="496"/>
                    <a:pt x="496" y="484"/>
                    <a:pt x="557" y="448"/>
                  </a:cubicBezTo>
                  <a:cubicBezTo>
                    <a:pt x="593" y="436"/>
                    <a:pt x="617" y="411"/>
                    <a:pt x="617" y="375"/>
                  </a:cubicBezTo>
                  <a:cubicBezTo>
                    <a:pt x="617" y="351"/>
                    <a:pt x="605" y="327"/>
                    <a:pt x="581" y="290"/>
                  </a:cubicBezTo>
                  <a:lnTo>
                    <a:pt x="581" y="290"/>
                  </a:lnTo>
                  <a:cubicBezTo>
                    <a:pt x="617" y="315"/>
                    <a:pt x="665" y="315"/>
                    <a:pt x="702" y="315"/>
                  </a:cubicBezTo>
                  <a:cubicBezTo>
                    <a:pt x="750" y="315"/>
                    <a:pt x="786" y="303"/>
                    <a:pt x="822" y="278"/>
                  </a:cubicBezTo>
                  <a:cubicBezTo>
                    <a:pt x="871" y="254"/>
                    <a:pt x="883" y="230"/>
                    <a:pt x="883" y="194"/>
                  </a:cubicBezTo>
                  <a:cubicBezTo>
                    <a:pt x="871" y="158"/>
                    <a:pt x="835" y="121"/>
                    <a:pt x="774" y="85"/>
                  </a:cubicBezTo>
                  <a:cubicBezTo>
                    <a:pt x="750" y="61"/>
                    <a:pt x="726" y="49"/>
                    <a:pt x="690" y="37"/>
                  </a:cubicBezTo>
                  <a:cubicBezTo>
                    <a:pt x="665" y="25"/>
                    <a:pt x="629" y="13"/>
                    <a:pt x="59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2808062" y="2361916"/>
              <a:ext cx="103762" cy="54184"/>
            </a:xfrm>
            <a:custGeom>
              <a:avLst/>
              <a:gdLst/>
              <a:ahLst/>
              <a:cxnLst/>
              <a:rect l="l" t="t" r="r" b="b"/>
              <a:pathLst>
                <a:path w="1645" h="859" extrusionOk="0">
                  <a:moveTo>
                    <a:pt x="816" y="0"/>
                  </a:moveTo>
                  <a:cubicBezTo>
                    <a:pt x="635" y="0"/>
                    <a:pt x="454" y="42"/>
                    <a:pt x="291" y="127"/>
                  </a:cubicBezTo>
                  <a:cubicBezTo>
                    <a:pt x="1" y="296"/>
                    <a:pt x="1" y="562"/>
                    <a:pt x="291" y="731"/>
                  </a:cubicBezTo>
                  <a:cubicBezTo>
                    <a:pt x="454" y="816"/>
                    <a:pt x="635" y="858"/>
                    <a:pt x="816" y="858"/>
                  </a:cubicBezTo>
                  <a:cubicBezTo>
                    <a:pt x="998" y="858"/>
                    <a:pt x="1179" y="816"/>
                    <a:pt x="1342" y="731"/>
                  </a:cubicBezTo>
                  <a:cubicBezTo>
                    <a:pt x="1644" y="562"/>
                    <a:pt x="1644" y="296"/>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2839348" y="2375225"/>
              <a:ext cx="52670" cy="30025"/>
            </a:xfrm>
            <a:custGeom>
              <a:avLst/>
              <a:gdLst/>
              <a:ahLst/>
              <a:cxnLst/>
              <a:rect l="l" t="t" r="r" b="b"/>
              <a:pathLst>
                <a:path w="835" h="476" extrusionOk="0">
                  <a:moveTo>
                    <a:pt x="556" y="61"/>
                  </a:moveTo>
                  <a:cubicBezTo>
                    <a:pt x="592" y="61"/>
                    <a:pt x="629" y="73"/>
                    <a:pt x="665" y="97"/>
                  </a:cubicBezTo>
                  <a:cubicBezTo>
                    <a:pt x="701" y="121"/>
                    <a:pt x="713" y="134"/>
                    <a:pt x="725" y="158"/>
                  </a:cubicBezTo>
                  <a:cubicBezTo>
                    <a:pt x="725" y="182"/>
                    <a:pt x="713" y="194"/>
                    <a:pt x="677" y="218"/>
                  </a:cubicBezTo>
                  <a:cubicBezTo>
                    <a:pt x="641" y="230"/>
                    <a:pt x="617" y="242"/>
                    <a:pt x="580" y="242"/>
                  </a:cubicBezTo>
                  <a:cubicBezTo>
                    <a:pt x="544" y="242"/>
                    <a:pt x="508" y="230"/>
                    <a:pt x="472" y="206"/>
                  </a:cubicBezTo>
                  <a:cubicBezTo>
                    <a:pt x="435" y="194"/>
                    <a:pt x="411" y="170"/>
                    <a:pt x="411" y="146"/>
                  </a:cubicBezTo>
                  <a:cubicBezTo>
                    <a:pt x="411" y="121"/>
                    <a:pt x="423" y="109"/>
                    <a:pt x="459" y="85"/>
                  </a:cubicBezTo>
                  <a:cubicBezTo>
                    <a:pt x="484" y="73"/>
                    <a:pt x="520" y="61"/>
                    <a:pt x="556" y="61"/>
                  </a:cubicBezTo>
                  <a:close/>
                  <a:moveTo>
                    <a:pt x="278" y="206"/>
                  </a:moveTo>
                  <a:cubicBezTo>
                    <a:pt x="327" y="206"/>
                    <a:pt x="363" y="218"/>
                    <a:pt x="399" y="242"/>
                  </a:cubicBezTo>
                  <a:cubicBezTo>
                    <a:pt x="447" y="267"/>
                    <a:pt x="459" y="291"/>
                    <a:pt x="459" y="315"/>
                  </a:cubicBezTo>
                  <a:cubicBezTo>
                    <a:pt x="472" y="339"/>
                    <a:pt x="447" y="363"/>
                    <a:pt x="411" y="387"/>
                  </a:cubicBezTo>
                  <a:cubicBezTo>
                    <a:pt x="375" y="399"/>
                    <a:pt x="339" y="412"/>
                    <a:pt x="290" y="412"/>
                  </a:cubicBezTo>
                  <a:cubicBezTo>
                    <a:pt x="254" y="412"/>
                    <a:pt x="218" y="399"/>
                    <a:pt x="169" y="375"/>
                  </a:cubicBezTo>
                  <a:cubicBezTo>
                    <a:pt x="133" y="351"/>
                    <a:pt x="121" y="339"/>
                    <a:pt x="109" y="303"/>
                  </a:cubicBezTo>
                  <a:cubicBezTo>
                    <a:pt x="109" y="279"/>
                    <a:pt x="133" y="267"/>
                    <a:pt x="169" y="242"/>
                  </a:cubicBezTo>
                  <a:cubicBezTo>
                    <a:pt x="206" y="218"/>
                    <a:pt x="242" y="206"/>
                    <a:pt x="278" y="206"/>
                  </a:cubicBezTo>
                  <a:close/>
                  <a:moveTo>
                    <a:pt x="544" y="1"/>
                  </a:moveTo>
                  <a:cubicBezTo>
                    <a:pt x="484" y="1"/>
                    <a:pt x="435" y="13"/>
                    <a:pt x="387" y="37"/>
                  </a:cubicBezTo>
                  <a:cubicBezTo>
                    <a:pt x="351" y="61"/>
                    <a:pt x="327" y="85"/>
                    <a:pt x="327" y="109"/>
                  </a:cubicBezTo>
                  <a:cubicBezTo>
                    <a:pt x="327" y="134"/>
                    <a:pt x="327" y="158"/>
                    <a:pt x="363" y="182"/>
                  </a:cubicBezTo>
                  <a:cubicBezTo>
                    <a:pt x="314" y="158"/>
                    <a:pt x="266" y="158"/>
                    <a:pt x="218" y="158"/>
                  </a:cubicBezTo>
                  <a:cubicBezTo>
                    <a:pt x="169" y="158"/>
                    <a:pt x="121" y="170"/>
                    <a:pt x="85" y="194"/>
                  </a:cubicBezTo>
                  <a:cubicBezTo>
                    <a:pt x="24" y="230"/>
                    <a:pt x="0" y="267"/>
                    <a:pt x="0" y="303"/>
                  </a:cubicBezTo>
                  <a:cubicBezTo>
                    <a:pt x="12" y="339"/>
                    <a:pt x="49" y="375"/>
                    <a:pt x="109" y="412"/>
                  </a:cubicBezTo>
                  <a:cubicBezTo>
                    <a:pt x="181" y="448"/>
                    <a:pt x="242" y="472"/>
                    <a:pt x="302" y="472"/>
                  </a:cubicBezTo>
                  <a:cubicBezTo>
                    <a:pt x="316" y="474"/>
                    <a:pt x="329" y="475"/>
                    <a:pt x="341" y="475"/>
                  </a:cubicBezTo>
                  <a:cubicBezTo>
                    <a:pt x="397" y="475"/>
                    <a:pt x="446" y="455"/>
                    <a:pt x="496" y="436"/>
                  </a:cubicBezTo>
                  <a:cubicBezTo>
                    <a:pt x="532" y="412"/>
                    <a:pt x="556" y="387"/>
                    <a:pt x="556" y="351"/>
                  </a:cubicBezTo>
                  <a:cubicBezTo>
                    <a:pt x="568" y="327"/>
                    <a:pt x="556" y="303"/>
                    <a:pt x="520" y="267"/>
                  </a:cubicBezTo>
                  <a:lnTo>
                    <a:pt x="520" y="267"/>
                  </a:lnTo>
                  <a:cubicBezTo>
                    <a:pt x="568" y="291"/>
                    <a:pt x="605" y="291"/>
                    <a:pt x="653" y="291"/>
                  </a:cubicBezTo>
                  <a:cubicBezTo>
                    <a:pt x="689" y="291"/>
                    <a:pt x="725" y="279"/>
                    <a:pt x="762" y="254"/>
                  </a:cubicBezTo>
                  <a:cubicBezTo>
                    <a:pt x="810" y="230"/>
                    <a:pt x="834" y="194"/>
                    <a:pt x="822" y="158"/>
                  </a:cubicBezTo>
                  <a:cubicBezTo>
                    <a:pt x="822" y="134"/>
                    <a:pt x="786" y="97"/>
                    <a:pt x="725" y="61"/>
                  </a:cubicBezTo>
                  <a:cubicBezTo>
                    <a:pt x="665" y="25"/>
                    <a:pt x="605" y="1"/>
                    <a:pt x="54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569172" y="3338979"/>
              <a:ext cx="126597" cy="66231"/>
            </a:xfrm>
            <a:custGeom>
              <a:avLst/>
              <a:gdLst/>
              <a:ahLst/>
              <a:cxnLst/>
              <a:rect l="l" t="t" r="r" b="b"/>
              <a:pathLst>
                <a:path w="2007" h="1050" extrusionOk="0">
                  <a:moveTo>
                    <a:pt x="1002" y="1"/>
                  </a:moveTo>
                  <a:cubicBezTo>
                    <a:pt x="778" y="1"/>
                    <a:pt x="553" y="52"/>
                    <a:pt x="351" y="157"/>
                  </a:cubicBezTo>
                  <a:cubicBezTo>
                    <a:pt x="1" y="374"/>
                    <a:pt x="13" y="700"/>
                    <a:pt x="375" y="906"/>
                  </a:cubicBezTo>
                  <a:cubicBezTo>
                    <a:pt x="572" y="1001"/>
                    <a:pt x="789" y="1049"/>
                    <a:pt x="1006" y="1049"/>
                  </a:cubicBezTo>
                  <a:cubicBezTo>
                    <a:pt x="1230" y="1049"/>
                    <a:pt x="1454" y="998"/>
                    <a:pt x="1656" y="894"/>
                  </a:cubicBezTo>
                  <a:cubicBezTo>
                    <a:pt x="2007" y="676"/>
                    <a:pt x="1995" y="350"/>
                    <a:pt x="1632" y="144"/>
                  </a:cubicBezTo>
                  <a:cubicBezTo>
                    <a:pt x="1436" y="49"/>
                    <a:pt x="1219" y="1"/>
                    <a:pt x="1002"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593583" y="3378970"/>
              <a:ext cx="28259" cy="14886"/>
            </a:xfrm>
            <a:custGeom>
              <a:avLst/>
              <a:gdLst/>
              <a:ahLst/>
              <a:cxnLst/>
              <a:rect l="l" t="t" r="r" b="b"/>
              <a:pathLst>
                <a:path w="448" h="236" extrusionOk="0">
                  <a:moveTo>
                    <a:pt x="54" y="1"/>
                  </a:moveTo>
                  <a:cubicBezTo>
                    <a:pt x="41" y="1"/>
                    <a:pt x="29" y="10"/>
                    <a:pt x="12" y="18"/>
                  </a:cubicBezTo>
                  <a:cubicBezTo>
                    <a:pt x="0" y="18"/>
                    <a:pt x="12" y="42"/>
                    <a:pt x="12" y="42"/>
                  </a:cubicBezTo>
                  <a:lnTo>
                    <a:pt x="37" y="42"/>
                  </a:lnTo>
                  <a:cubicBezTo>
                    <a:pt x="157" y="79"/>
                    <a:pt x="278" y="139"/>
                    <a:pt x="375" y="224"/>
                  </a:cubicBezTo>
                  <a:cubicBezTo>
                    <a:pt x="387" y="236"/>
                    <a:pt x="411" y="236"/>
                    <a:pt x="423" y="236"/>
                  </a:cubicBezTo>
                  <a:cubicBezTo>
                    <a:pt x="435" y="224"/>
                    <a:pt x="448" y="211"/>
                    <a:pt x="435" y="199"/>
                  </a:cubicBezTo>
                  <a:cubicBezTo>
                    <a:pt x="327" y="115"/>
                    <a:pt x="206" y="42"/>
                    <a:pt x="73" y="6"/>
                  </a:cubicBezTo>
                  <a:cubicBezTo>
                    <a:pt x="66" y="2"/>
                    <a:pt x="60" y="1"/>
                    <a:pt x="5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595854" y="3355695"/>
              <a:ext cx="20626" cy="19869"/>
            </a:xfrm>
            <a:custGeom>
              <a:avLst/>
              <a:gdLst/>
              <a:ahLst/>
              <a:cxnLst/>
              <a:rect l="l" t="t" r="r" b="b"/>
              <a:pathLst>
                <a:path w="327" h="315" extrusionOk="0">
                  <a:moveTo>
                    <a:pt x="121" y="0"/>
                  </a:moveTo>
                  <a:cubicBezTo>
                    <a:pt x="109" y="0"/>
                    <a:pt x="97" y="12"/>
                    <a:pt x="97" y="24"/>
                  </a:cubicBezTo>
                  <a:cubicBezTo>
                    <a:pt x="109" y="61"/>
                    <a:pt x="121" y="85"/>
                    <a:pt x="134" y="121"/>
                  </a:cubicBezTo>
                  <a:cubicBezTo>
                    <a:pt x="109" y="121"/>
                    <a:pt x="97" y="121"/>
                    <a:pt x="73" y="133"/>
                  </a:cubicBezTo>
                  <a:cubicBezTo>
                    <a:pt x="25" y="145"/>
                    <a:pt x="1" y="194"/>
                    <a:pt x="37" y="218"/>
                  </a:cubicBezTo>
                  <a:cubicBezTo>
                    <a:pt x="67" y="241"/>
                    <a:pt x="98" y="249"/>
                    <a:pt x="132" y="249"/>
                  </a:cubicBezTo>
                  <a:cubicBezTo>
                    <a:pt x="151" y="249"/>
                    <a:pt x="172" y="246"/>
                    <a:pt x="194" y="242"/>
                  </a:cubicBezTo>
                  <a:lnTo>
                    <a:pt x="206" y="242"/>
                  </a:lnTo>
                  <a:cubicBezTo>
                    <a:pt x="218" y="266"/>
                    <a:pt x="230" y="278"/>
                    <a:pt x="254" y="290"/>
                  </a:cubicBezTo>
                  <a:lnTo>
                    <a:pt x="279" y="315"/>
                  </a:lnTo>
                  <a:lnTo>
                    <a:pt x="315" y="315"/>
                  </a:lnTo>
                  <a:cubicBezTo>
                    <a:pt x="327" y="302"/>
                    <a:pt x="327" y="302"/>
                    <a:pt x="327" y="290"/>
                  </a:cubicBezTo>
                  <a:cubicBezTo>
                    <a:pt x="242" y="218"/>
                    <a:pt x="182" y="121"/>
                    <a:pt x="158" y="24"/>
                  </a:cubicBezTo>
                  <a:cubicBezTo>
                    <a:pt x="158" y="12"/>
                    <a:pt x="146" y="0"/>
                    <a:pt x="12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626383" y="3380863"/>
              <a:ext cx="34314" cy="11039"/>
            </a:xfrm>
            <a:custGeom>
              <a:avLst/>
              <a:gdLst/>
              <a:ahLst/>
              <a:cxnLst/>
              <a:rect l="l" t="t" r="r" b="b"/>
              <a:pathLst>
                <a:path w="544" h="175" extrusionOk="0">
                  <a:moveTo>
                    <a:pt x="36" y="0"/>
                  </a:moveTo>
                  <a:cubicBezTo>
                    <a:pt x="24" y="0"/>
                    <a:pt x="12" y="0"/>
                    <a:pt x="0" y="12"/>
                  </a:cubicBezTo>
                  <a:cubicBezTo>
                    <a:pt x="0" y="12"/>
                    <a:pt x="0" y="36"/>
                    <a:pt x="12" y="36"/>
                  </a:cubicBezTo>
                  <a:lnTo>
                    <a:pt x="48" y="49"/>
                  </a:lnTo>
                  <a:lnTo>
                    <a:pt x="145" y="73"/>
                  </a:lnTo>
                  <a:lnTo>
                    <a:pt x="133" y="73"/>
                  </a:lnTo>
                  <a:cubicBezTo>
                    <a:pt x="97" y="109"/>
                    <a:pt x="121" y="145"/>
                    <a:pt x="169" y="169"/>
                  </a:cubicBezTo>
                  <a:cubicBezTo>
                    <a:pt x="185" y="173"/>
                    <a:pt x="201" y="174"/>
                    <a:pt x="215" y="174"/>
                  </a:cubicBezTo>
                  <a:cubicBezTo>
                    <a:pt x="256" y="174"/>
                    <a:pt x="291" y="163"/>
                    <a:pt x="326" y="145"/>
                  </a:cubicBezTo>
                  <a:cubicBezTo>
                    <a:pt x="338" y="133"/>
                    <a:pt x="338" y="121"/>
                    <a:pt x="338" y="109"/>
                  </a:cubicBezTo>
                  <a:cubicBezTo>
                    <a:pt x="399" y="121"/>
                    <a:pt x="447" y="121"/>
                    <a:pt x="508" y="121"/>
                  </a:cubicBezTo>
                  <a:cubicBezTo>
                    <a:pt x="520" y="121"/>
                    <a:pt x="532" y="121"/>
                    <a:pt x="544" y="109"/>
                  </a:cubicBezTo>
                  <a:cubicBezTo>
                    <a:pt x="544" y="97"/>
                    <a:pt x="532" y="97"/>
                    <a:pt x="520" y="97"/>
                  </a:cubicBezTo>
                  <a:cubicBezTo>
                    <a:pt x="351" y="85"/>
                    <a:pt x="193" y="49"/>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1476134" y="3284922"/>
              <a:ext cx="127417" cy="66484"/>
            </a:xfrm>
            <a:custGeom>
              <a:avLst/>
              <a:gdLst/>
              <a:ahLst/>
              <a:cxnLst/>
              <a:rect l="l" t="t" r="r" b="b"/>
              <a:pathLst>
                <a:path w="2020" h="1054" extrusionOk="0">
                  <a:moveTo>
                    <a:pt x="1028" y="0"/>
                  </a:moveTo>
                  <a:cubicBezTo>
                    <a:pt x="786" y="0"/>
                    <a:pt x="544" y="61"/>
                    <a:pt x="327" y="180"/>
                  </a:cubicBezTo>
                  <a:cubicBezTo>
                    <a:pt x="1" y="385"/>
                    <a:pt x="25" y="723"/>
                    <a:pt x="400" y="917"/>
                  </a:cubicBezTo>
                  <a:cubicBezTo>
                    <a:pt x="593" y="1008"/>
                    <a:pt x="803" y="1053"/>
                    <a:pt x="1012" y="1053"/>
                  </a:cubicBezTo>
                  <a:cubicBezTo>
                    <a:pt x="1247" y="1053"/>
                    <a:pt x="1482" y="996"/>
                    <a:pt x="1693" y="881"/>
                  </a:cubicBezTo>
                  <a:cubicBezTo>
                    <a:pt x="2019" y="663"/>
                    <a:pt x="1995" y="325"/>
                    <a:pt x="1621" y="131"/>
                  </a:cubicBezTo>
                  <a:cubicBezTo>
                    <a:pt x="1433" y="43"/>
                    <a:pt x="1231" y="0"/>
                    <a:pt x="1028"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1518080" y="3340430"/>
              <a:ext cx="29079" cy="16274"/>
            </a:xfrm>
            <a:custGeom>
              <a:avLst/>
              <a:gdLst/>
              <a:ahLst/>
              <a:cxnLst/>
              <a:rect l="l" t="t" r="r" b="b"/>
              <a:pathLst>
                <a:path w="461" h="258" extrusionOk="0">
                  <a:moveTo>
                    <a:pt x="460" y="1"/>
                  </a:moveTo>
                  <a:cubicBezTo>
                    <a:pt x="327" y="13"/>
                    <a:pt x="194" y="49"/>
                    <a:pt x="73" y="97"/>
                  </a:cubicBezTo>
                  <a:cubicBezTo>
                    <a:pt x="37" y="121"/>
                    <a:pt x="1" y="194"/>
                    <a:pt x="97" y="230"/>
                  </a:cubicBezTo>
                  <a:cubicBezTo>
                    <a:pt x="134" y="248"/>
                    <a:pt x="173" y="257"/>
                    <a:pt x="212" y="257"/>
                  </a:cubicBezTo>
                  <a:cubicBezTo>
                    <a:pt x="252" y="257"/>
                    <a:pt x="291" y="248"/>
                    <a:pt x="327" y="230"/>
                  </a:cubicBezTo>
                  <a:cubicBezTo>
                    <a:pt x="400" y="170"/>
                    <a:pt x="448" y="85"/>
                    <a:pt x="460"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1507420" y="3324093"/>
              <a:ext cx="24474" cy="13372"/>
            </a:xfrm>
            <a:custGeom>
              <a:avLst/>
              <a:gdLst/>
              <a:ahLst/>
              <a:cxnLst/>
              <a:rect l="l" t="t" r="r" b="b"/>
              <a:pathLst>
                <a:path w="388" h="212" extrusionOk="0">
                  <a:moveTo>
                    <a:pt x="42" y="1"/>
                  </a:moveTo>
                  <a:cubicBezTo>
                    <a:pt x="30" y="1"/>
                    <a:pt x="21" y="9"/>
                    <a:pt x="13" y="18"/>
                  </a:cubicBezTo>
                  <a:cubicBezTo>
                    <a:pt x="0" y="30"/>
                    <a:pt x="13" y="42"/>
                    <a:pt x="37" y="42"/>
                  </a:cubicBezTo>
                  <a:cubicBezTo>
                    <a:pt x="97" y="54"/>
                    <a:pt x="146" y="66"/>
                    <a:pt x="194" y="90"/>
                  </a:cubicBezTo>
                  <a:cubicBezTo>
                    <a:pt x="242" y="115"/>
                    <a:pt x="291" y="151"/>
                    <a:pt x="315" y="199"/>
                  </a:cubicBezTo>
                  <a:cubicBezTo>
                    <a:pt x="315" y="199"/>
                    <a:pt x="315" y="211"/>
                    <a:pt x="327" y="211"/>
                  </a:cubicBezTo>
                  <a:lnTo>
                    <a:pt x="363" y="211"/>
                  </a:lnTo>
                  <a:cubicBezTo>
                    <a:pt x="387" y="211"/>
                    <a:pt x="387" y="199"/>
                    <a:pt x="387" y="187"/>
                  </a:cubicBezTo>
                  <a:cubicBezTo>
                    <a:pt x="351" y="127"/>
                    <a:pt x="303" y="90"/>
                    <a:pt x="254" y="66"/>
                  </a:cubicBezTo>
                  <a:cubicBezTo>
                    <a:pt x="194" y="30"/>
                    <a:pt x="121" y="18"/>
                    <a:pt x="61" y="6"/>
                  </a:cubicBezTo>
                  <a:cubicBezTo>
                    <a:pt x="54" y="2"/>
                    <a:pt x="48" y="1"/>
                    <a:pt x="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1551637" y="3323967"/>
              <a:ext cx="16842" cy="8957"/>
            </a:xfrm>
            <a:custGeom>
              <a:avLst/>
              <a:gdLst/>
              <a:ahLst/>
              <a:cxnLst/>
              <a:rect l="l" t="t" r="r" b="b"/>
              <a:pathLst>
                <a:path w="267" h="142" extrusionOk="0">
                  <a:moveTo>
                    <a:pt x="164" y="1"/>
                  </a:moveTo>
                  <a:cubicBezTo>
                    <a:pt x="126" y="1"/>
                    <a:pt x="87" y="9"/>
                    <a:pt x="49" y="32"/>
                  </a:cubicBezTo>
                  <a:cubicBezTo>
                    <a:pt x="1" y="68"/>
                    <a:pt x="1" y="104"/>
                    <a:pt x="37" y="129"/>
                  </a:cubicBezTo>
                  <a:cubicBezTo>
                    <a:pt x="60" y="138"/>
                    <a:pt x="83" y="142"/>
                    <a:pt x="106" y="142"/>
                  </a:cubicBezTo>
                  <a:cubicBezTo>
                    <a:pt x="143" y="142"/>
                    <a:pt x="181" y="131"/>
                    <a:pt x="218" y="117"/>
                  </a:cubicBezTo>
                  <a:cubicBezTo>
                    <a:pt x="266" y="80"/>
                    <a:pt x="266" y="32"/>
                    <a:pt x="230" y="8"/>
                  </a:cubicBezTo>
                  <a:cubicBezTo>
                    <a:pt x="208" y="3"/>
                    <a:pt x="186" y="1"/>
                    <a:pt x="16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1566144" y="3319299"/>
              <a:ext cx="10723" cy="10534"/>
            </a:xfrm>
            <a:custGeom>
              <a:avLst/>
              <a:gdLst/>
              <a:ahLst/>
              <a:cxnLst/>
              <a:rect l="l" t="t" r="r" b="b"/>
              <a:pathLst>
                <a:path w="170" h="167" extrusionOk="0">
                  <a:moveTo>
                    <a:pt x="30" y="0"/>
                  </a:moveTo>
                  <a:cubicBezTo>
                    <a:pt x="24" y="0"/>
                    <a:pt x="18" y="3"/>
                    <a:pt x="12" y="9"/>
                  </a:cubicBezTo>
                  <a:cubicBezTo>
                    <a:pt x="0" y="9"/>
                    <a:pt x="12" y="21"/>
                    <a:pt x="24" y="21"/>
                  </a:cubicBezTo>
                  <a:lnTo>
                    <a:pt x="49" y="33"/>
                  </a:lnTo>
                  <a:cubicBezTo>
                    <a:pt x="85" y="58"/>
                    <a:pt x="109" y="94"/>
                    <a:pt x="109" y="142"/>
                  </a:cubicBezTo>
                  <a:cubicBezTo>
                    <a:pt x="109" y="142"/>
                    <a:pt x="121" y="154"/>
                    <a:pt x="121" y="154"/>
                  </a:cubicBezTo>
                  <a:cubicBezTo>
                    <a:pt x="121" y="154"/>
                    <a:pt x="133" y="154"/>
                    <a:pt x="145" y="166"/>
                  </a:cubicBezTo>
                  <a:cubicBezTo>
                    <a:pt x="157" y="166"/>
                    <a:pt x="169" y="154"/>
                    <a:pt x="169" y="142"/>
                  </a:cubicBezTo>
                  <a:cubicBezTo>
                    <a:pt x="169" y="94"/>
                    <a:pt x="133" y="33"/>
                    <a:pt x="85" y="21"/>
                  </a:cubicBezTo>
                  <a:lnTo>
                    <a:pt x="49" y="9"/>
                  </a:lnTo>
                  <a:cubicBezTo>
                    <a:pt x="42" y="3"/>
                    <a:pt x="36" y="0"/>
                    <a:pt x="3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1511205" y="3303026"/>
              <a:ext cx="16842" cy="9272"/>
            </a:xfrm>
            <a:custGeom>
              <a:avLst/>
              <a:gdLst/>
              <a:ahLst/>
              <a:cxnLst/>
              <a:rect l="l" t="t" r="r" b="b"/>
              <a:pathLst>
                <a:path w="267" h="147" extrusionOk="0">
                  <a:moveTo>
                    <a:pt x="161" y="0"/>
                  </a:moveTo>
                  <a:cubicBezTo>
                    <a:pt x="124" y="0"/>
                    <a:pt x="87" y="11"/>
                    <a:pt x="49" y="25"/>
                  </a:cubicBezTo>
                  <a:cubicBezTo>
                    <a:pt x="1" y="62"/>
                    <a:pt x="1" y="110"/>
                    <a:pt x="37" y="134"/>
                  </a:cubicBezTo>
                  <a:cubicBezTo>
                    <a:pt x="59" y="143"/>
                    <a:pt x="80" y="147"/>
                    <a:pt x="101" y="147"/>
                  </a:cubicBezTo>
                  <a:cubicBezTo>
                    <a:pt x="140" y="147"/>
                    <a:pt x="179" y="134"/>
                    <a:pt x="218" y="110"/>
                  </a:cubicBezTo>
                  <a:cubicBezTo>
                    <a:pt x="267" y="86"/>
                    <a:pt x="267" y="38"/>
                    <a:pt x="231" y="13"/>
                  </a:cubicBezTo>
                  <a:cubicBezTo>
                    <a:pt x="207" y="4"/>
                    <a:pt x="184" y="0"/>
                    <a:pt x="16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1516566" y="3297475"/>
              <a:ext cx="18356" cy="5488"/>
            </a:xfrm>
            <a:custGeom>
              <a:avLst/>
              <a:gdLst/>
              <a:ahLst/>
              <a:cxnLst/>
              <a:rect l="l" t="t" r="r" b="b"/>
              <a:pathLst>
                <a:path w="291" h="87" extrusionOk="0">
                  <a:moveTo>
                    <a:pt x="86" y="0"/>
                  </a:moveTo>
                  <a:cubicBezTo>
                    <a:pt x="66" y="0"/>
                    <a:pt x="46" y="2"/>
                    <a:pt x="25" y="5"/>
                  </a:cubicBezTo>
                  <a:cubicBezTo>
                    <a:pt x="13" y="5"/>
                    <a:pt x="1" y="17"/>
                    <a:pt x="1" y="29"/>
                  </a:cubicBezTo>
                  <a:lnTo>
                    <a:pt x="13" y="41"/>
                  </a:lnTo>
                  <a:lnTo>
                    <a:pt x="49" y="41"/>
                  </a:lnTo>
                  <a:cubicBezTo>
                    <a:pt x="65" y="38"/>
                    <a:pt x="81" y="36"/>
                    <a:pt x="97" y="36"/>
                  </a:cubicBezTo>
                  <a:cubicBezTo>
                    <a:pt x="142" y="36"/>
                    <a:pt x="186" y="47"/>
                    <a:pt x="230" y="65"/>
                  </a:cubicBezTo>
                  <a:lnTo>
                    <a:pt x="242" y="77"/>
                  </a:lnTo>
                  <a:cubicBezTo>
                    <a:pt x="248" y="83"/>
                    <a:pt x="254" y="86"/>
                    <a:pt x="262" y="86"/>
                  </a:cubicBezTo>
                  <a:cubicBezTo>
                    <a:pt x="269" y="86"/>
                    <a:pt x="279" y="83"/>
                    <a:pt x="291" y="77"/>
                  </a:cubicBezTo>
                  <a:cubicBezTo>
                    <a:pt x="291" y="77"/>
                    <a:pt x="291" y="65"/>
                    <a:pt x="291" y="65"/>
                  </a:cubicBezTo>
                  <a:lnTo>
                    <a:pt x="254" y="41"/>
                  </a:lnTo>
                  <a:cubicBezTo>
                    <a:pt x="200" y="14"/>
                    <a:pt x="146" y="0"/>
                    <a:pt x="8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2968907" y="601878"/>
              <a:ext cx="1337369" cy="1208502"/>
            </a:xfrm>
            <a:custGeom>
              <a:avLst/>
              <a:gdLst/>
              <a:ahLst/>
              <a:cxnLst/>
              <a:rect l="l" t="t" r="r" b="b"/>
              <a:pathLst>
                <a:path w="21202" h="19159" extrusionOk="0">
                  <a:moveTo>
                    <a:pt x="1270" y="1"/>
                  </a:moveTo>
                  <a:lnTo>
                    <a:pt x="1270" y="13"/>
                  </a:lnTo>
                  <a:lnTo>
                    <a:pt x="1258" y="13"/>
                  </a:lnTo>
                  <a:lnTo>
                    <a:pt x="1258" y="25"/>
                  </a:lnTo>
                  <a:lnTo>
                    <a:pt x="1246" y="13"/>
                  </a:lnTo>
                  <a:lnTo>
                    <a:pt x="1246" y="25"/>
                  </a:lnTo>
                  <a:lnTo>
                    <a:pt x="1222" y="25"/>
                  </a:lnTo>
                  <a:lnTo>
                    <a:pt x="1222" y="37"/>
                  </a:lnTo>
                  <a:lnTo>
                    <a:pt x="1210" y="37"/>
                  </a:lnTo>
                  <a:lnTo>
                    <a:pt x="1210" y="49"/>
                  </a:lnTo>
                  <a:lnTo>
                    <a:pt x="1198" y="37"/>
                  </a:lnTo>
                  <a:lnTo>
                    <a:pt x="1198" y="49"/>
                  </a:lnTo>
                  <a:lnTo>
                    <a:pt x="1173" y="49"/>
                  </a:lnTo>
                  <a:lnTo>
                    <a:pt x="1173" y="61"/>
                  </a:lnTo>
                  <a:lnTo>
                    <a:pt x="1161" y="49"/>
                  </a:lnTo>
                  <a:lnTo>
                    <a:pt x="1161" y="61"/>
                  </a:lnTo>
                  <a:lnTo>
                    <a:pt x="1161" y="73"/>
                  </a:lnTo>
                  <a:lnTo>
                    <a:pt x="1149" y="61"/>
                  </a:lnTo>
                  <a:lnTo>
                    <a:pt x="1149" y="73"/>
                  </a:lnTo>
                  <a:lnTo>
                    <a:pt x="1125" y="73"/>
                  </a:lnTo>
                  <a:lnTo>
                    <a:pt x="1125" y="85"/>
                  </a:lnTo>
                  <a:lnTo>
                    <a:pt x="1113" y="73"/>
                  </a:lnTo>
                  <a:lnTo>
                    <a:pt x="1113" y="85"/>
                  </a:lnTo>
                  <a:lnTo>
                    <a:pt x="1101" y="85"/>
                  </a:lnTo>
                  <a:lnTo>
                    <a:pt x="1101" y="97"/>
                  </a:lnTo>
                  <a:lnTo>
                    <a:pt x="1077" y="97"/>
                  </a:lnTo>
                  <a:lnTo>
                    <a:pt x="1077" y="109"/>
                  </a:lnTo>
                  <a:lnTo>
                    <a:pt x="1065" y="97"/>
                  </a:lnTo>
                  <a:lnTo>
                    <a:pt x="1065" y="109"/>
                  </a:lnTo>
                  <a:lnTo>
                    <a:pt x="1052" y="109"/>
                  </a:lnTo>
                  <a:lnTo>
                    <a:pt x="1052" y="121"/>
                  </a:lnTo>
                  <a:lnTo>
                    <a:pt x="1040" y="109"/>
                  </a:lnTo>
                  <a:lnTo>
                    <a:pt x="1040" y="121"/>
                  </a:lnTo>
                  <a:lnTo>
                    <a:pt x="1028" y="121"/>
                  </a:lnTo>
                  <a:lnTo>
                    <a:pt x="1028" y="134"/>
                  </a:lnTo>
                  <a:lnTo>
                    <a:pt x="1016" y="121"/>
                  </a:lnTo>
                  <a:lnTo>
                    <a:pt x="1016" y="134"/>
                  </a:lnTo>
                  <a:lnTo>
                    <a:pt x="1004" y="134"/>
                  </a:lnTo>
                  <a:lnTo>
                    <a:pt x="1004" y="146"/>
                  </a:lnTo>
                  <a:lnTo>
                    <a:pt x="992" y="134"/>
                  </a:lnTo>
                  <a:lnTo>
                    <a:pt x="992" y="146"/>
                  </a:lnTo>
                  <a:lnTo>
                    <a:pt x="980" y="146"/>
                  </a:lnTo>
                  <a:lnTo>
                    <a:pt x="980" y="158"/>
                  </a:lnTo>
                  <a:lnTo>
                    <a:pt x="968" y="146"/>
                  </a:lnTo>
                  <a:lnTo>
                    <a:pt x="968" y="158"/>
                  </a:lnTo>
                  <a:lnTo>
                    <a:pt x="956" y="158"/>
                  </a:lnTo>
                  <a:lnTo>
                    <a:pt x="956" y="170"/>
                  </a:lnTo>
                  <a:lnTo>
                    <a:pt x="944" y="158"/>
                  </a:lnTo>
                  <a:lnTo>
                    <a:pt x="944" y="170"/>
                  </a:lnTo>
                  <a:lnTo>
                    <a:pt x="932" y="158"/>
                  </a:lnTo>
                  <a:lnTo>
                    <a:pt x="932" y="170"/>
                  </a:lnTo>
                  <a:lnTo>
                    <a:pt x="932" y="182"/>
                  </a:lnTo>
                  <a:lnTo>
                    <a:pt x="920" y="170"/>
                  </a:lnTo>
                  <a:lnTo>
                    <a:pt x="920" y="182"/>
                  </a:lnTo>
                  <a:lnTo>
                    <a:pt x="907" y="182"/>
                  </a:lnTo>
                  <a:lnTo>
                    <a:pt x="907" y="194"/>
                  </a:lnTo>
                  <a:lnTo>
                    <a:pt x="895" y="182"/>
                  </a:lnTo>
                  <a:lnTo>
                    <a:pt x="895" y="194"/>
                  </a:lnTo>
                  <a:lnTo>
                    <a:pt x="883" y="182"/>
                  </a:lnTo>
                  <a:lnTo>
                    <a:pt x="883" y="194"/>
                  </a:lnTo>
                  <a:lnTo>
                    <a:pt x="871" y="194"/>
                  </a:lnTo>
                  <a:lnTo>
                    <a:pt x="871" y="206"/>
                  </a:lnTo>
                  <a:lnTo>
                    <a:pt x="859" y="194"/>
                  </a:lnTo>
                  <a:lnTo>
                    <a:pt x="859" y="206"/>
                  </a:lnTo>
                  <a:lnTo>
                    <a:pt x="859" y="218"/>
                  </a:lnTo>
                  <a:lnTo>
                    <a:pt x="847" y="206"/>
                  </a:lnTo>
                  <a:lnTo>
                    <a:pt x="847" y="218"/>
                  </a:lnTo>
                  <a:lnTo>
                    <a:pt x="835" y="206"/>
                  </a:lnTo>
                  <a:lnTo>
                    <a:pt x="835" y="218"/>
                  </a:lnTo>
                  <a:lnTo>
                    <a:pt x="823" y="218"/>
                  </a:lnTo>
                  <a:lnTo>
                    <a:pt x="823" y="230"/>
                  </a:lnTo>
                  <a:lnTo>
                    <a:pt x="811" y="218"/>
                  </a:lnTo>
                  <a:lnTo>
                    <a:pt x="811" y="230"/>
                  </a:lnTo>
                  <a:lnTo>
                    <a:pt x="811" y="242"/>
                  </a:lnTo>
                  <a:lnTo>
                    <a:pt x="799" y="230"/>
                  </a:lnTo>
                  <a:lnTo>
                    <a:pt x="799" y="242"/>
                  </a:lnTo>
                  <a:lnTo>
                    <a:pt x="787" y="230"/>
                  </a:lnTo>
                  <a:lnTo>
                    <a:pt x="787" y="242"/>
                  </a:lnTo>
                  <a:lnTo>
                    <a:pt x="774" y="242"/>
                  </a:lnTo>
                  <a:lnTo>
                    <a:pt x="774" y="254"/>
                  </a:lnTo>
                  <a:lnTo>
                    <a:pt x="762" y="242"/>
                  </a:lnTo>
                  <a:lnTo>
                    <a:pt x="762" y="254"/>
                  </a:lnTo>
                  <a:lnTo>
                    <a:pt x="750" y="254"/>
                  </a:lnTo>
                  <a:lnTo>
                    <a:pt x="750" y="266"/>
                  </a:lnTo>
                  <a:lnTo>
                    <a:pt x="738" y="254"/>
                  </a:lnTo>
                  <a:lnTo>
                    <a:pt x="738" y="266"/>
                  </a:lnTo>
                  <a:lnTo>
                    <a:pt x="726" y="266"/>
                  </a:lnTo>
                  <a:lnTo>
                    <a:pt x="726" y="279"/>
                  </a:lnTo>
                  <a:lnTo>
                    <a:pt x="714" y="266"/>
                  </a:lnTo>
                  <a:lnTo>
                    <a:pt x="714" y="279"/>
                  </a:lnTo>
                  <a:lnTo>
                    <a:pt x="702" y="279"/>
                  </a:lnTo>
                  <a:lnTo>
                    <a:pt x="702" y="291"/>
                  </a:lnTo>
                  <a:lnTo>
                    <a:pt x="690" y="279"/>
                  </a:lnTo>
                  <a:lnTo>
                    <a:pt x="690" y="291"/>
                  </a:lnTo>
                  <a:lnTo>
                    <a:pt x="678" y="291"/>
                  </a:lnTo>
                  <a:lnTo>
                    <a:pt x="678" y="303"/>
                  </a:lnTo>
                  <a:lnTo>
                    <a:pt x="666" y="291"/>
                  </a:lnTo>
                  <a:lnTo>
                    <a:pt x="666" y="303"/>
                  </a:lnTo>
                  <a:lnTo>
                    <a:pt x="654" y="303"/>
                  </a:lnTo>
                  <a:lnTo>
                    <a:pt x="654" y="315"/>
                  </a:lnTo>
                  <a:lnTo>
                    <a:pt x="642" y="303"/>
                  </a:lnTo>
                  <a:lnTo>
                    <a:pt x="642" y="315"/>
                  </a:lnTo>
                  <a:lnTo>
                    <a:pt x="629" y="315"/>
                  </a:lnTo>
                  <a:lnTo>
                    <a:pt x="629" y="327"/>
                  </a:lnTo>
                  <a:lnTo>
                    <a:pt x="617" y="315"/>
                  </a:lnTo>
                  <a:lnTo>
                    <a:pt x="617" y="327"/>
                  </a:lnTo>
                  <a:lnTo>
                    <a:pt x="605" y="327"/>
                  </a:lnTo>
                  <a:lnTo>
                    <a:pt x="605" y="339"/>
                  </a:lnTo>
                  <a:lnTo>
                    <a:pt x="593" y="327"/>
                  </a:lnTo>
                  <a:lnTo>
                    <a:pt x="593" y="339"/>
                  </a:lnTo>
                  <a:lnTo>
                    <a:pt x="581" y="327"/>
                  </a:lnTo>
                  <a:lnTo>
                    <a:pt x="581" y="339"/>
                  </a:lnTo>
                  <a:lnTo>
                    <a:pt x="581" y="351"/>
                  </a:lnTo>
                  <a:lnTo>
                    <a:pt x="569" y="339"/>
                  </a:lnTo>
                  <a:lnTo>
                    <a:pt x="569" y="351"/>
                  </a:lnTo>
                  <a:lnTo>
                    <a:pt x="557" y="351"/>
                  </a:lnTo>
                  <a:lnTo>
                    <a:pt x="557" y="363"/>
                  </a:lnTo>
                  <a:lnTo>
                    <a:pt x="545" y="351"/>
                  </a:lnTo>
                  <a:lnTo>
                    <a:pt x="545" y="363"/>
                  </a:lnTo>
                  <a:lnTo>
                    <a:pt x="533" y="351"/>
                  </a:lnTo>
                  <a:lnTo>
                    <a:pt x="533" y="363"/>
                  </a:lnTo>
                  <a:lnTo>
                    <a:pt x="521" y="363"/>
                  </a:lnTo>
                  <a:lnTo>
                    <a:pt x="521" y="375"/>
                  </a:lnTo>
                  <a:lnTo>
                    <a:pt x="509" y="375"/>
                  </a:lnTo>
                  <a:lnTo>
                    <a:pt x="509" y="387"/>
                  </a:lnTo>
                  <a:lnTo>
                    <a:pt x="496" y="375"/>
                  </a:lnTo>
                  <a:lnTo>
                    <a:pt x="496" y="387"/>
                  </a:lnTo>
                  <a:lnTo>
                    <a:pt x="484" y="375"/>
                  </a:lnTo>
                  <a:lnTo>
                    <a:pt x="484" y="387"/>
                  </a:lnTo>
                  <a:lnTo>
                    <a:pt x="472" y="387"/>
                  </a:lnTo>
                  <a:lnTo>
                    <a:pt x="472" y="399"/>
                  </a:lnTo>
                  <a:lnTo>
                    <a:pt x="460" y="387"/>
                  </a:lnTo>
                  <a:lnTo>
                    <a:pt x="460" y="399"/>
                  </a:lnTo>
                  <a:lnTo>
                    <a:pt x="460" y="412"/>
                  </a:lnTo>
                  <a:lnTo>
                    <a:pt x="448" y="399"/>
                  </a:lnTo>
                  <a:lnTo>
                    <a:pt x="448" y="412"/>
                  </a:lnTo>
                  <a:lnTo>
                    <a:pt x="436" y="399"/>
                  </a:lnTo>
                  <a:lnTo>
                    <a:pt x="436" y="412"/>
                  </a:lnTo>
                  <a:lnTo>
                    <a:pt x="424" y="412"/>
                  </a:lnTo>
                  <a:lnTo>
                    <a:pt x="424" y="424"/>
                  </a:lnTo>
                  <a:lnTo>
                    <a:pt x="412" y="412"/>
                  </a:lnTo>
                  <a:lnTo>
                    <a:pt x="412" y="424"/>
                  </a:lnTo>
                  <a:lnTo>
                    <a:pt x="400" y="424"/>
                  </a:lnTo>
                  <a:lnTo>
                    <a:pt x="400" y="436"/>
                  </a:lnTo>
                  <a:lnTo>
                    <a:pt x="388" y="424"/>
                  </a:lnTo>
                  <a:lnTo>
                    <a:pt x="388" y="436"/>
                  </a:lnTo>
                  <a:lnTo>
                    <a:pt x="376" y="436"/>
                  </a:lnTo>
                  <a:lnTo>
                    <a:pt x="376" y="448"/>
                  </a:lnTo>
                  <a:lnTo>
                    <a:pt x="364" y="436"/>
                  </a:lnTo>
                  <a:lnTo>
                    <a:pt x="364" y="448"/>
                  </a:lnTo>
                  <a:lnTo>
                    <a:pt x="339" y="448"/>
                  </a:lnTo>
                  <a:lnTo>
                    <a:pt x="339" y="460"/>
                  </a:lnTo>
                  <a:lnTo>
                    <a:pt x="327" y="460"/>
                  </a:lnTo>
                  <a:lnTo>
                    <a:pt x="327" y="472"/>
                  </a:lnTo>
                  <a:lnTo>
                    <a:pt x="315" y="460"/>
                  </a:lnTo>
                  <a:lnTo>
                    <a:pt x="315" y="472"/>
                  </a:lnTo>
                  <a:lnTo>
                    <a:pt x="303" y="472"/>
                  </a:lnTo>
                  <a:lnTo>
                    <a:pt x="303" y="484"/>
                  </a:lnTo>
                  <a:lnTo>
                    <a:pt x="291" y="472"/>
                  </a:lnTo>
                  <a:lnTo>
                    <a:pt x="291" y="484"/>
                  </a:lnTo>
                  <a:lnTo>
                    <a:pt x="279" y="484"/>
                  </a:lnTo>
                  <a:lnTo>
                    <a:pt x="279" y="496"/>
                  </a:lnTo>
                  <a:lnTo>
                    <a:pt x="267" y="484"/>
                  </a:lnTo>
                  <a:lnTo>
                    <a:pt x="267" y="496"/>
                  </a:lnTo>
                  <a:lnTo>
                    <a:pt x="243" y="496"/>
                  </a:lnTo>
                  <a:lnTo>
                    <a:pt x="243" y="508"/>
                  </a:lnTo>
                  <a:lnTo>
                    <a:pt x="231" y="496"/>
                  </a:lnTo>
                  <a:lnTo>
                    <a:pt x="231" y="508"/>
                  </a:lnTo>
                  <a:lnTo>
                    <a:pt x="231" y="520"/>
                  </a:lnTo>
                  <a:lnTo>
                    <a:pt x="219" y="508"/>
                  </a:lnTo>
                  <a:lnTo>
                    <a:pt x="219" y="520"/>
                  </a:lnTo>
                  <a:lnTo>
                    <a:pt x="194" y="520"/>
                  </a:lnTo>
                  <a:lnTo>
                    <a:pt x="194" y="532"/>
                  </a:lnTo>
                  <a:lnTo>
                    <a:pt x="182" y="520"/>
                  </a:lnTo>
                  <a:lnTo>
                    <a:pt x="182" y="532"/>
                  </a:lnTo>
                  <a:lnTo>
                    <a:pt x="170" y="532"/>
                  </a:lnTo>
                  <a:lnTo>
                    <a:pt x="170" y="544"/>
                  </a:lnTo>
                  <a:lnTo>
                    <a:pt x="146" y="544"/>
                  </a:lnTo>
                  <a:lnTo>
                    <a:pt x="146" y="557"/>
                  </a:lnTo>
                  <a:lnTo>
                    <a:pt x="134" y="544"/>
                  </a:lnTo>
                  <a:lnTo>
                    <a:pt x="134" y="557"/>
                  </a:lnTo>
                  <a:lnTo>
                    <a:pt x="122" y="557"/>
                  </a:lnTo>
                  <a:lnTo>
                    <a:pt x="122" y="569"/>
                  </a:lnTo>
                  <a:lnTo>
                    <a:pt x="110" y="557"/>
                  </a:lnTo>
                  <a:lnTo>
                    <a:pt x="110" y="569"/>
                  </a:lnTo>
                  <a:lnTo>
                    <a:pt x="98" y="569"/>
                  </a:lnTo>
                  <a:lnTo>
                    <a:pt x="98" y="581"/>
                  </a:lnTo>
                  <a:lnTo>
                    <a:pt x="86" y="569"/>
                  </a:lnTo>
                  <a:lnTo>
                    <a:pt x="86" y="581"/>
                  </a:lnTo>
                  <a:lnTo>
                    <a:pt x="73" y="581"/>
                  </a:lnTo>
                  <a:lnTo>
                    <a:pt x="73" y="593"/>
                  </a:lnTo>
                  <a:lnTo>
                    <a:pt x="61" y="581"/>
                  </a:lnTo>
                  <a:lnTo>
                    <a:pt x="61" y="593"/>
                  </a:lnTo>
                  <a:lnTo>
                    <a:pt x="49" y="593"/>
                  </a:lnTo>
                  <a:lnTo>
                    <a:pt x="49" y="605"/>
                  </a:lnTo>
                  <a:lnTo>
                    <a:pt x="37" y="593"/>
                  </a:lnTo>
                  <a:lnTo>
                    <a:pt x="37" y="605"/>
                  </a:lnTo>
                  <a:lnTo>
                    <a:pt x="25" y="605"/>
                  </a:lnTo>
                  <a:lnTo>
                    <a:pt x="25" y="617"/>
                  </a:lnTo>
                  <a:lnTo>
                    <a:pt x="13" y="605"/>
                  </a:lnTo>
                  <a:lnTo>
                    <a:pt x="13" y="617"/>
                  </a:lnTo>
                  <a:lnTo>
                    <a:pt x="1" y="617"/>
                  </a:lnTo>
                  <a:lnTo>
                    <a:pt x="1" y="16656"/>
                  </a:lnTo>
                  <a:lnTo>
                    <a:pt x="4243" y="19158"/>
                  </a:lnTo>
                  <a:lnTo>
                    <a:pt x="21201" y="11592"/>
                  </a:lnTo>
                  <a:lnTo>
                    <a:pt x="21201" y="11495"/>
                  </a:lnTo>
                  <a:lnTo>
                    <a:pt x="1282" y="1"/>
                  </a:lnTo>
                  <a:lnTo>
                    <a:pt x="1282" y="1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3236541" y="1333004"/>
              <a:ext cx="1072002" cy="1155138"/>
            </a:xfrm>
            <a:custGeom>
              <a:avLst/>
              <a:gdLst/>
              <a:ahLst/>
              <a:cxnLst/>
              <a:rect l="l" t="t" r="r" b="b"/>
              <a:pathLst>
                <a:path w="16995" h="18313" extrusionOk="0">
                  <a:moveTo>
                    <a:pt x="16958" y="1"/>
                  </a:moveTo>
                  <a:lnTo>
                    <a:pt x="0" y="7567"/>
                  </a:lnTo>
                  <a:lnTo>
                    <a:pt x="8086" y="12354"/>
                  </a:lnTo>
                  <a:lnTo>
                    <a:pt x="9984" y="18312"/>
                  </a:lnTo>
                  <a:lnTo>
                    <a:pt x="9984" y="18276"/>
                  </a:lnTo>
                  <a:lnTo>
                    <a:pt x="9996" y="18300"/>
                  </a:lnTo>
                  <a:lnTo>
                    <a:pt x="9996" y="18264"/>
                  </a:lnTo>
                  <a:lnTo>
                    <a:pt x="10008" y="18300"/>
                  </a:lnTo>
                  <a:lnTo>
                    <a:pt x="10008" y="18264"/>
                  </a:lnTo>
                  <a:lnTo>
                    <a:pt x="10020" y="18288"/>
                  </a:lnTo>
                  <a:lnTo>
                    <a:pt x="10020" y="18252"/>
                  </a:lnTo>
                  <a:lnTo>
                    <a:pt x="10032" y="18288"/>
                  </a:lnTo>
                  <a:lnTo>
                    <a:pt x="10032" y="18252"/>
                  </a:lnTo>
                  <a:lnTo>
                    <a:pt x="10045" y="18288"/>
                  </a:lnTo>
                  <a:lnTo>
                    <a:pt x="10045" y="18276"/>
                  </a:lnTo>
                  <a:lnTo>
                    <a:pt x="10045" y="18240"/>
                  </a:lnTo>
                  <a:lnTo>
                    <a:pt x="10057" y="18276"/>
                  </a:lnTo>
                  <a:lnTo>
                    <a:pt x="10057" y="18240"/>
                  </a:lnTo>
                  <a:lnTo>
                    <a:pt x="10069" y="18264"/>
                  </a:lnTo>
                  <a:lnTo>
                    <a:pt x="10069" y="18228"/>
                  </a:lnTo>
                  <a:lnTo>
                    <a:pt x="10081" y="18264"/>
                  </a:lnTo>
                  <a:lnTo>
                    <a:pt x="10081" y="18228"/>
                  </a:lnTo>
                  <a:lnTo>
                    <a:pt x="10093" y="18264"/>
                  </a:lnTo>
                  <a:lnTo>
                    <a:pt x="10093" y="18228"/>
                  </a:lnTo>
                  <a:lnTo>
                    <a:pt x="10105" y="18252"/>
                  </a:lnTo>
                  <a:lnTo>
                    <a:pt x="10105" y="18216"/>
                  </a:lnTo>
                  <a:lnTo>
                    <a:pt x="10117" y="18240"/>
                  </a:lnTo>
                  <a:lnTo>
                    <a:pt x="10117" y="18204"/>
                  </a:lnTo>
                  <a:lnTo>
                    <a:pt x="10129" y="18240"/>
                  </a:lnTo>
                  <a:lnTo>
                    <a:pt x="10129" y="18204"/>
                  </a:lnTo>
                  <a:lnTo>
                    <a:pt x="10141" y="18240"/>
                  </a:lnTo>
                  <a:lnTo>
                    <a:pt x="10141" y="18204"/>
                  </a:lnTo>
                  <a:lnTo>
                    <a:pt x="10153" y="18228"/>
                  </a:lnTo>
                  <a:lnTo>
                    <a:pt x="10153" y="18192"/>
                  </a:lnTo>
                  <a:lnTo>
                    <a:pt x="10165" y="18228"/>
                  </a:lnTo>
                  <a:lnTo>
                    <a:pt x="10165" y="18216"/>
                  </a:lnTo>
                  <a:lnTo>
                    <a:pt x="10165" y="18180"/>
                  </a:lnTo>
                  <a:lnTo>
                    <a:pt x="10178" y="18216"/>
                  </a:lnTo>
                  <a:lnTo>
                    <a:pt x="10178" y="18180"/>
                  </a:lnTo>
                  <a:lnTo>
                    <a:pt x="10190" y="18216"/>
                  </a:lnTo>
                  <a:lnTo>
                    <a:pt x="10190" y="18180"/>
                  </a:lnTo>
                  <a:lnTo>
                    <a:pt x="10202" y="18204"/>
                  </a:lnTo>
                  <a:lnTo>
                    <a:pt x="10202" y="18167"/>
                  </a:lnTo>
                  <a:lnTo>
                    <a:pt x="10214" y="18204"/>
                  </a:lnTo>
                  <a:lnTo>
                    <a:pt x="10214" y="18192"/>
                  </a:lnTo>
                  <a:lnTo>
                    <a:pt x="10226" y="18155"/>
                  </a:lnTo>
                  <a:lnTo>
                    <a:pt x="10238" y="18192"/>
                  </a:lnTo>
                  <a:lnTo>
                    <a:pt x="10238" y="18155"/>
                  </a:lnTo>
                  <a:lnTo>
                    <a:pt x="10250" y="18180"/>
                  </a:lnTo>
                  <a:lnTo>
                    <a:pt x="10250" y="18143"/>
                  </a:lnTo>
                  <a:lnTo>
                    <a:pt x="10262" y="18180"/>
                  </a:lnTo>
                  <a:lnTo>
                    <a:pt x="10262" y="18143"/>
                  </a:lnTo>
                  <a:lnTo>
                    <a:pt x="10274" y="18167"/>
                  </a:lnTo>
                  <a:lnTo>
                    <a:pt x="10286" y="18131"/>
                  </a:lnTo>
                  <a:lnTo>
                    <a:pt x="10298" y="18155"/>
                  </a:lnTo>
                  <a:lnTo>
                    <a:pt x="10298" y="18119"/>
                  </a:lnTo>
                  <a:lnTo>
                    <a:pt x="10310" y="18155"/>
                  </a:lnTo>
                  <a:lnTo>
                    <a:pt x="10310" y="18119"/>
                  </a:lnTo>
                  <a:lnTo>
                    <a:pt x="10323" y="18143"/>
                  </a:lnTo>
                  <a:lnTo>
                    <a:pt x="10323" y="18107"/>
                  </a:lnTo>
                  <a:lnTo>
                    <a:pt x="10335" y="18143"/>
                  </a:lnTo>
                  <a:lnTo>
                    <a:pt x="10335" y="18107"/>
                  </a:lnTo>
                  <a:lnTo>
                    <a:pt x="10347" y="18131"/>
                  </a:lnTo>
                  <a:lnTo>
                    <a:pt x="10347" y="18095"/>
                  </a:lnTo>
                  <a:lnTo>
                    <a:pt x="10359" y="18131"/>
                  </a:lnTo>
                  <a:lnTo>
                    <a:pt x="10359" y="18095"/>
                  </a:lnTo>
                  <a:lnTo>
                    <a:pt x="10371" y="18119"/>
                  </a:lnTo>
                  <a:lnTo>
                    <a:pt x="10371" y="18083"/>
                  </a:lnTo>
                  <a:lnTo>
                    <a:pt x="10383" y="18119"/>
                  </a:lnTo>
                  <a:lnTo>
                    <a:pt x="10383" y="18083"/>
                  </a:lnTo>
                  <a:lnTo>
                    <a:pt x="10395" y="18119"/>
                  </a:lnTo>
                  <a:lnTo>
                    <a:pt x="10395" y="18107"/>
                  </a:lnTo>
                  <a:lnTo>
                    <a:pt x="10395" y="18071"/>
                  </a:lnTo>
                  <a:lnTo>
                    <a:pt x="10407" y="18107"/>
                  </a:lnTo>
                  <a:lnTo>
                    <a:pt x="10407" y="18071"/>
                  </a:lnTo>
                  <a:lnTo>
                    <a:pt x="10419" y="18095"/>
                  </a:lnTo>
                  <a:lnTo>
                    <a:pt x="10419" y="18059"/>
                  </a:lnTo>
                  <a:lnTo>
                    <a:pt x="10431" y="18095"/>
                  </a:lnTo>
                  <a:lnTo>
                    <a:pt x="10431" y="18059"/>
                  </a:lnTo>
                  <a:lnTo>
                    <a:pt x="10443" y="18095"/>
                  </a:lnTo>
                  <a:lnTo>
                    <a:pt x="10443" y="18059"/>
                  </a:lnTo>
                  <a:lnTo>
                    <a:pt x="10456" y="18083"/>
                  </a:lnTo>
                  <a:lnTo>
                    <a:pt x="10456" y="18047"/>
                  </a:lnTo>
                  <a:lnTo>
                    <a:pt x="10468" y="18071"/>
                  </a:lnTo>
                  <a:lnTo>
                    <a:pt x="10468" y="18034"/>
                  </a:lnTo>
                  <a:lnTo>
                    <a:pt x="10480" y="18071"/>
                  </a:lnTo>
                  <a:lnTo>
                    <a:pt x="10480" y="18034"/>
                  </a:lnTo>
                  <a:lnTo>
                    <a:pt x="10492" y="18071"/>
                  </a:lnTo>
                  <a:lnTo>
                    <a:pt x="10492" y="18034"/>
                  </a:lnTo>
                  <a:lnTo>
                    <a:pt x="10504" y="18059"/>
                  </a:lnTo>
                  <a:lnTo>
                    <a:pt x="10504" y="18022"/>
                  </a:lnTo>
                  <a:lnTo>
                    <a:pt x="10516" y="18059"/>
                  </a:lnTo>
                  <a:lnTo>
                    <a:pt x="10516" y="18022"/>
                  </a:lnTo>
                  <a:lnTo>
                    <a:pt x="10528" y="18047"/>
                  </a:lnTo>
                  <a:lnTo>
                    <a:pt x="10528" y="18010"/>
                  </a:lnTo>
                  <a:lnTo>
                    <a:pt x="10540" y="18047"/>
                  </a:lnTo>
                  <a:lnTo>
                    <a:pt x="10540" y="18010"/>
                  </a:lnTo>
                  <a:lnTo>
                    <a:pt x="10552" y="18034"/>
                  </a:lnTo>
                  <a:lnTo>
                    <a:pt x="10552" y="17998"/>
                  </a:lnTo>
                  <a:lnTo>
                    <a:pt x="10564" y="18034"/>
                  </a:lnTo>
                  <a:lnTo>
                    <a:pt x="10564" y="18022"/>
                  </a:lnTo>
                  <a:lnTo>
                    <a:pt x="10576" y="17998"/>
                  </a:lnTo>
                  <a:lnTo>
                    <a:pt x="10576" y="17986"/>
                  </a:lnTo>
                  <a:lnTo>
                    <a:pt x="10588" y="18022"/>
                  </a:lnTo>
                  <a:lnTo>
                    <a:pt x="10588" y="17986"/>
                  </a:lnTo>
                  <a:lnTo>
                    <a:pt x="10601" y="18010"/>
                  </a:lnTo>
                  <a:lnTo>
                    <a:pt x="10601" y="17974"/>
                  </a:lnTo>
                  <a:lnTo>
                    <a:pt x="10613" y="18010"/>
                  </a:lnTo>
                  <a:lnTo>
                    <a:pt x="10613" y="17974"/>
                  </a:lnTo>
                  <a:lnTo>
                    <a:pt x="10625" y="17998"/>
                  </a:lnTo>
                  <a:lnTo>
                    <a:pt x="10625" y="17962"/>
                  </a:lnTo>
                  <a:lnTo>
                    <a:pt x="10637" y="17998"/>
                  </a:lnTo>
                  <a:lnTo>
                    <a:pt x="10637" y="17962"/>
                  </a:lnTo>
                  <a:lnTo>
                    <a:pt x="10649" y="17986"/>
                  </a:lnTo>
                  <a:lnTo>
                    <a:pt x="10649" y="17950"/>
                  </a:lnTo>
                  <a:lnTo>
                    <a:pt x="10661" y="17986"/>
                  </a:lnTo>
                  <a:lnTo>
                    <a:pt x="10661" y="17950"/>
                  </a:lnTo>
                  <a:lnTo>
                    <a:pt x="10673" y="17974"/>
                  </a:lnTo>
                  <a:lnTo>
                    <a:pt x="10673" y="17950"/>
                  </a:lnTo>
                  <a:lnTo>
                    <a:pt x="10685" y="17974"/>
                  </a:lnTo>
                  <a:lnTo>
                    <a:pt x="10685" y="17938"/>
                  </a:lnTo>
                  <a:lnTo>
                    <a:pt x="10697" y="17962"/>
                  </a:lnTo>
                  <a:lnTo>
                    <a:pt x="10697" y="17926"/>
                  </a:lnTo>
                  <a:lnTo>
                    <a:pt x="10709" y="17962"/>
                  </a:lnTo>
                  <a:lnTo>
                    <a:pt x="10709" y="17926"/>
                  </a:lnTo>
                  <a:lnTo>
                    <a:pt x="10721" y="17950"/>
                  </a:lnTo>
                  <a:lnTo>
                    <a:pt x="10721" y="17926"/>
                  </a:lnTo>
                  <a:lnTo>
                    <a:pt x="10734" y="17950"/>
                  </a:lnTo>
                  <a:lnTo>
                    <a:pt x="10734" y="17914"/>
                  </a:lnTo>
                  <a:lnTo>
                    <a:pt x="10746" y="17950"/>
                  </a:lnTo>
                  <a:lnTo>
                    <a:pt x="10746" y="17938"/>
                  </a:lnTo>
                  <a:lnTo>
                    <a:pt x="10746" y="17902"/>
                  </a:lnTo>
                  <a:lnTo>
                    <a:pt x="10758" y="17938"/>
                  </a:lnTo>
                  <a:lnTo>
                    <a:pt x="10758" y="17902"/>
                  </a:lnTo>
                  <a:lnTo>
                    <a:pt x="10770" y="17926"/>
                  </a:lnTo>
                  <a:lnTo>
                    <a:pt x="10770" y="17902"/>
                  </a:lnTo>
                  <a:lnTo>
                    <a:pt x="10782" y="17926"/>
                  </a:lnTo>
                  <a:lnTo>
                    <a:pt x="10782" y="17889"/>
                  </a:lnTo>
                  <a:lnTo>
                    <a:pt x="10794" y="17926"/>
                  </a:lnTo>
                  <a:lnTo>
                    <a:pt x="10794" y="17889"/>
                  </a:lnTo>
                  <a:lnTo>
                    <a:pt x="10806" y="17914"/>
                  </a:lnTo>
                  <a:lnTo>
                    <a:pt x="10806" y="17877"/>
                  </a:lnTo>
                  <a:lnTo>
                    <a:pt x="10818" y="17902"/>
                  </a:lnTo>
                  <a:lnTo>
                    <a:pt x="10818" y="17877"/>
                  </a:lnTo>
                  <a:lnTo>
                    <a:pt x="10830" y="17902"/>
                  </a:lnTo>
                  <a:lnTo>
                    <a:pt x="10830" y="17865"/>
                  </a:lnTo>
                  <a:lnTo>
                    <a:pt x="10842" y="17902"/>
                  </a:lnTo>
                  <a:lnTo>
                    <a:pt x="10842" y="17865"/>
                  </a:lnTo>
                  <a:lnTo>
                    <a:pt x="10854" y="17889"/>
                  </a:lnTo>
                  <a:lnTo>
                    <a:pt x="10854" y="17853"/>
                  </a:lnTo>
                  <a:lnTo>
                    <a:pt x="10866" y="17889"/>
                  </a:lnTo>
                  <a:lnTo>
                    <a:pt x="10866" y="17853"/>
                  </a:lnTo>
                  <a:lnTo>
                    <a:pt x="10879" y="17877"/>
                  </a:lnTo>
                  <a:lnTo>
                    <a:pt x="10879" y="17841"/>
                  </a:lnTo>
                  <a:lnTo>
                    <a:pt x="10891" y="17877"/>
                  </a:lnTo>
                  <a:lnTo>
                    <a:pt x="10891" y="17841"/>
                  </a:lnTo>
                  <a:lnTo>
                    <a:pt x="10903" y="17865"/>
                  </a:lnTo>
                  <a:lnTo>
                    <a:pt x="10903" y="17829"/>
                  </a:lnTo>
                  <a:lnTo>
                    <a:pt x="10915" y="17865"/>
                  </a:lnTo>
                  <a:lnTo>
                    <a:pt x="10915" y="17853"/>
                  </a:lnTo>
                  <a:lnTo>
                    <a:pt x="10927" y="17829"/>
                  </a:lnTo>
                  <a:lnTo>
                    <a:pt x="10927" y="17817"/>
                  </a:lnTo>
                  <a:lnTo>
                    <a:pt x="10939" y="17853"/>
                  </a:lnTo>
                  <a:lnTo>
                    <a:pt x="10939" y="17817"/>
                  </a:lnTo>
                  <a:lnTo>
                    <a:pt x="10951" y="17841"/>
                  </a:lnTo>
                  <a:lnTo>
                    <a:pt x="10951" y="17805"/>
                  </a:lnTo>
                  <a:lnTo>
                    <a:pt x="10963" y="17841"/>
                  </a:lnTo>
                  <a:lnTo>
                    <a:pt x="10963" y="17805"/>
                  </a:lnTo>
                  <a:lnTo>
                    <a:pt x="10975" y="17829"/>
                  </a:lnTo>
                  <a:lnTo>
                    <a:pt x="10975" y="17793"/>
                  </a:lnTo>
                  <a:lnTo>
                    <a:pt x="10987" y="17829"/>
                  </a:lnTo>
                  <a:lnTo>
                    <a:pt x="10987" y="17793"/>
                  </a:lnTo>
                  <a:lnTo>
                    <a:pt x="10999" y="17817"/>
                  </a:lnTo>
                  <a:lnTo>
                    <a:pt x="10999" y="17781"/>
                  </a:lnTo>
                  <a:lnTo>
                    <a:pt x="11012" y="17817"/>
                  </a:lnTo>
                  <a:lnTo>
                    <a:pt x="11012" y="17781"/>
                  </a:lnTo>
                  <a:lnTo>
                    <a:pt x="11024" y="17805"/>
                  </a:lnTo>
                  <a:lnTo>
                    <a:pt x="11024" y="17781"/>
                  </a:lnTo>
                  <a:lnTo>
                    <a:pt x="11036" y="17805"/>
                  </a:lnTo>
                  <a:lnTo>
                    <a:pt x="11036" y="17769"/>
                  </a:lnTo>
                  <a:lnTo>
                    <a:pt x="11048" y="17793"/>
                  </a:lnTo>
                  <a:lnTo>
                    <a:pt x="11048" y="17756"/>
                  </a:lnTo>
                  <a:lnTo>
                    <a:pt x="11060" y="17793"/>
                  </a:lnTo>
                  <a:lnTo>
                    <a:pt x="11060" y="17756"/>
                  </a:lnTo>
                  <a:lnTo>
                    <a:pt x="11072" y="17781"/>
                  </a:lnTo>
                  <a:lnTo>
                    <a:pt x="11072" y="17756"/>
                  </a:lnTo>
                  <a:lnTo>
                    <a:pt x="11084" y="17781"/>
                  </a:lnTo>
                  <a:lnTo>
                    <a:pt x="11084" y="17744"/>
                  </a:lnTo>
                  <a:lnTo>
                    <a:pt x="11096" y="17781"/>
                  </a:lnTo>
                  <a:lnTo>
                    <a:pt x="11096" y="17769"/>
                  </a:lnTo>
                  <a:lnTo>
                    <a:pt x="11096" y="17732"/>
                  </a:lnTo>
                  <a:lnTo>
                    <a:pt x="11108" y="17769"/>
                  </a:lnTo>
                  <a:lnTo>
                    <a:pt x="11108" y="17732"/>
                  </a:lnTo>
                  <a:lnTo>
                    <a:pt x="11120" y="17756"/>
                  </a:lnTo>
                  <a:lnTo>
                    <a:pt x="11120" y="17732"/>
                  </a:lnTo>
                  <a:lnTo>
                    <a:pt x="11132" y="17756"/>
                  </a:lnTo>
                  <a:lnTo>
                    <a:pt x="11132" y="17720"/>
                  </a:lnTo>
                  <a:lnTo>
                    <a:pt x="11144" y="17756"/>
                  </a:lnTo>
                  <a:lnTo>
                    <a:pt x="11144" y="17720"/>
                  </a:lnTo>
                  <a:lnTo>
                    <a:pt x="11157" y="17744"/>
                  </a:lnTo>
                  <a:lnTo>
                    <a:pt x="11157" y="17708"/>
                  </a:lnTo>
                  <a:lnTo>
                    <a:pt x="11169" y="17732"/>
                  </a:lnTo>
                  <a:lnTo>
                    <a:pt x="11169" y="17708"/>
                  </a:lnTo>
                  <a:lnTo>
                    <a:pt x="11181" y="17732"/>
                  </a:lnTo>
                  <a:lnTo>
                    <a:pt x="11181" y="17696"/>
                  </a:lnTo>
                  <a:lnTo>
                    <a:pt x="11193" y="17732"/>
                  </a:lnTo>
                  <a:lnTo>
                    <a:pt x="11193" y="17696"/>
                  </a:lnTo>
                  <a:lnTo>
                    <a:pt x="11205" y="17720"/>
                  </a:lnTo>
                  <a:lnTo>
                    <a:pt x="11217" y="17684"/>
                  </a:lnTo>
                  <a:lnTo>
                    <a:pt x="11229" y="17708"/>
                  </a:lnTo>
                  <a:lnTo>
                    <a:pt x="11229" y="17672"/>
                  </a:lnTo>
                  <a:lnTo>
                    <a:pt x="11241" y="17708"/>
                  </a:lnTo>
                  <a:lnTo>
                    <a:pt x="11241" y="17672"/>
                  </a:lnTo>
                  <a:lnTo>
                    <a:pt x="11253" y="17696"/>
                  </a:lnTo>
                  <a:lnTo>
                    <a:pt x="11253" y="17660"/>
                  </a:lnTo>
                  <a:lnTo>
                    <a:pt x="11265" y="17696"/>
                  </a:lnTo>
                  <a:lnTo>
                    <a:pt x="11302" y="14082"/>
                  </a:lnTo>
                  <a:lnTo>
                    <a:pt x="15725" y="16487"/>
                  </a:lnTo>
                  <a:lnTo>
                    <a:pt x="15725" y="16475"/>
                  </a:lnTo>
                  <a:lnTo>
                    <a:pt x="15737" y="16487"/>
                  </a:lnTo>
                  <a:lnTo>
                    <a:pt x="15737" y="16475"/>
                  </a:lnTo>
                  <a:lnTo>
                    <a:pt x="15750" y="16475"/>
                  </a:lnTo>
                  <a:lnTo>
                    <a:pt x="15750" y="16463"/>
                  </a:lnTo>
                  <a:lnTo>
                    <a:pt x="15762" y="16475"/>
                  </a:lnTo>
                  <a:lnTo>
                    <a:pt x="15762" y="16463"/>
                  </a:lnTo>
                  <a:lnTo>
                    <a:pt x="15786" y="16463"/>
                  </a:lnTo>
                  <a:lnTo>
                    <a:pt x="15786" y="16451"/>
                  </a:lnTo>
                  <a:lnTo>
                    <a:pt x="15798" y="16451"/>
                  </a:lnTo>
                  <a:lnTo>
                    <a:pt x="15798" y="16439"/>
                  </a:lnTo>
                  <a:lnTo>
                    <a:pt x="15810" y="16451"/>
                  </a:lnTo>
                  <a:lnTo>
                    <a:pt x="15810" y="16439"/>
                  </a:lnTo>
                  <a:lnTo>
                    <a:pt x="15834" y="16439"/>
                  </a:lnTo>
                  <a:lnTo>
                    <a:pt x="15834" y="16427"/>
                  </a:lnTo>
                  <a:lnTo>
                    <a:pt x="15846" y="16427"/>
                  </a:lnTo>
                  <a:lnTo>
                    <a:pt x="15846" y="16415"/>
                  </a:lnTo>
                  <a:lnTo>
                    <a:pt x="15858" y="16427"/>
                  </a:lnTo>
                  <a:lnTo>
                    <a:pt x="15858" y="16415"/>
                  </a:lnTo>
                  <a:lnTo>
                    <a:pt x="15883" y="16415"/>
                  </a:lnTo>
                  <a:lnTo>
                    <a:pt x="15883" y="16403"/>
                  </a:lnTo>
                  <a:lnTo>
                    <a:pt x="15895" y="16415"/>
                  </a:lnTo>
                  <a:lnTo>
                    <a:pt x="15895" y="16403"/>
                  </a:lnTo>
                  <a:lnTo>
                    <a:pt x="15895" y="16391"/>
                  </a:lnTo>
                  <a:lnTo>
                    <a:pt x="15907" y="16403"/>
                  </a:lnTo>
                  <a:lnTo>
                    <a:pt x="15907" y="16391"/>
                  </a:lnTo>
                  <a:lnTo>
                    <a:pt x="15931" y="16391"/>
                  </a:lnTo>
                  <a:lnTo>
                    <a:pt x="15931" y="16379"/>
                  </a:lnTo>
                  <a:lnTo>
                    <a:pt x="15943" y="16391"/>
                  </a:lnTo>
                  <a:lnTo>
                    <a:pt x="15943" y="16379"/>
                  </a:lnTo>
                  <a:lnTo>
                    <a:pt x="15955" y="16379"/>
                  </a:lnTo>
                  <a:lnTo>
                    <a:pt x="15955" y="16366"/>
                  </a:lnTo>
                  <a:lnTo>
                    <a:pt x="15979" y="16366"/>
                  </a:lnTo>
                  <a:lnTo>
                    <a:pt x="15979" y="16354"/>
                  </a:lnTo>
                  <a:lnTo>
                    <a:pt x="15991" y="16366"/>
                  </a:lnTo>
                  <a:lnTo>
                    <a:pt x="15991" y="16354"/>
                  </a:lnTo>
                  <a:lnTo>
                    <a:pt x="16003" y="16354"/>
                  </a:lnTo>
                  <a:lnTo>
                    <a:pt x="16003" y="16342"/>
                  </a:lnTo>
                  <a:lnTo>
                    <a:pt x="16015" y="16354"/>
                  </a:lnTo>
                  <a:lnTo>
                    <a:pt x="16015" y="16342"/>
                  </a:lnTo>
                  <a:lnTo>
                    <a:pt x="16028" y="16342"/>
                  </a:lnTo>
                  <a:lnTo>
                    <a:pt x="16028" y="16330"/>
                  </a:lnTo>
                  <a:lnTo>
                    <a:pt x="16040" y="16342"/>
                  </a:lnTo>
                  <a:lnTo>
                    <a:pt x="16040" y="16330"/>
                  </a:lnTo>
                  <a:lnTo>
                    <a:pt x="16052" y="16330"/>
                  </a:lnTo>
                  <a:lnTo>
                    <a:pt x="16052" y="16318"/>
                  </a:lnTo>
                  <a:lnTo>
                    <a:pt x="16064" y="16330"/>
                  </a:lnTo>
                  <a:lnTo>
                    <a:pt x="16064" y="16318"/>
                  </a:lnTo>
                  <a:lnTo>
                    <a:pt x="16076" y="16318"/>
                  </a:lnTo>
                  <a:lnTo>
                    <a:pt x="16076" y="16306"/>
                  </a:lnTo>
                  <a:lnTo>
                    <a:pt x="16088" y="16318"/>
                  </a:lnTo>
                  <a:lnTo>
                    <a:pt x="16088" y="16306"/>
                  </a:lnTo>
                  <a:lnTo>
                    <a:pt x="16100" y="16306"/>
                  </a:lnTo>
                  <a:lnTo>
                    <a:pt x="16100" y="16294"/>
                  </a:lnTo>
                  <a:lnTo>
                    <a:pt x="16112" y="16306"/>
                  </a:lnTo>
                  <a:lnTo>
                    <a:pt x="16112" y="16294"/>
                  </a:lnTo>
                  <a:lnTo>
                    <a:pt x="16124" y="16294"/>
                  </a:lnTo>
                  <a:lnTo>
                    <a:pt x="16124" y="16282"/>
                  </a:lnTo>
                  <a:lnTo>
                    <a:pt x="16136" y="16294"/>
                  </a:lnTo>
                  <a:lnTo>
                    <a:pt x="16136" y="16282"/>
                  </a:lnTo>
                  <a:lnTo>
                    <a:pt x="16148" y="16282"/>
                  </a:lnTo>
                  <a:lnTo>
                    <a:pt x="16148" y="16270"/>
                  </a:lnTo>
                  <a:lnTo>
                    <a:pt x="16161" y="16282"/>
                  </a:lnTo>
                  <a:lnTo>
                    <a:pt x="16161" y="16270"/>
                  </a:lnTo>
                  <a:lnTo>
                    <a:pt x="16185" y="16270"/>
                  </a:lnTo>
                  <a:lnTo>
                    <a:pt x="16185" y="16258"/>
                  </a:lnTo>
                  <a:lnTo>
                    <a:pt x="16197" y="16258"/>
                  </a:lnTo>
                  <a:lnTo>
                    <a:pt x="16197" y="16246"/>
                  </a:lnTo>
                  <a:lnTo>
                    <a:pt x="16209" y="16258"/>
                  </a:lnTo>
                  <a:lnTo>
                    <a:pt x="16209" y="16246"/>
                  </a:lnTo>
                  <a:lnTo>
                    <a:pt x="16233" y="16246"/>
                  </a:lnTo>
                  <a:lnTo>
                    <a:pt x="16233" y="16234"/>
                  </a:lnTo>
                  <a:lnTo>
                    <a:pt x="16245" y="16246"/>
                  </a:lnTo>
                  <a:lnTo>
                    <a:pt x="16245" y="16234"/>
                  </a:lnTo>
                  <a:lnTo>
                    <a:pt x="16245" y="16221"/>
                  </a:lnTo>
                  <a:lnTo>
                    <a:pt x="16257" y="16234"/>
                  </a:lnTo>
                  <a:lnTo>
                    <a:pt x="16257" y="16221"/>
                  </a:lnTo>
                  <a:lnTo>
                    <a:pt x="16281" y="16221"/>
                  </a:lnTo>
                  <a:lnTo>
                    <a:pt x="16281" y="16209"/>
                  </a:lnTo>
                  <a:lnTo>
                    <a:pt x="16293" y="16221"/>
                  </a:lnTo>
                  <a:lnTo>
                    <a:pt x="16293" y="16209"/>
                  </a:lnTo>
                  <a:lnTo>
                    <a:pt x="16306" y="16209"/>
                  </a:lnTo>
                  <a:lnTo>
                    <a:pt x="16306" y="16197"/>
                  </a:lnTo>
                  <a:lnTo>
                    <a:pt x="16330" y="16197"/>
                  </a:lnTo>
                  <a:lnTo>
                    <a:pt x="16330" y="16185"/>
                  </a:lnTo>
                  <a:lnTo>
                    <a:pt x="16342" y="16197"/>
                  </a:lnTo>
                  <a:lnTo>
                    <a:pt x="16342" y="16185"/>
                  </a:lnTo>
                  <a:lnTo>
                    <a:pt x="16354" y="16185"/>
                  </a:lnTo>
                  <a:lnTo>
                    <a:pt x="16354" y="16173"/>
                  </a:lnTo>
                  <a:lnTo>
                    <a:pt x="16366" y="16185"/>
                  </a:lnTo>
                  <a:lnTo>
                    <a:pt x="16366" y="16173"/>
                  </a:lnTo>
                  <a:lnTo>
                    <a:pt x="16378" y="16173"/>
                  </a:lnTo>
                  <a:lnTo>
                    <a:pt x="16378" y="16161"/>
                  </a:lnTo>
                  <a:lnTo>
                    <a:pt x="16390" y="16173"/>
                  </a:lnTo>
                  <a:lnTo>
                    <a:pt x="16390" y="16161"/>
                  </a:lnTo>
                  <a:lnTo>
                    <a:pt x="16402" y="16161"/>
                  </a:lnTo>
                  <a:lnTo>
                    <a:pt x="16402" y="16149"/>
                  </a:lnTo>
                  <a:lnTo>
                    <a:pt x="16414" y="16161"/>
                  </a:lnTo>
                  <a:lnTo>
                    <a:pt x="16414" y="16149"/>
                  </a:lnTo>
                  <a:lnTo>
                    <a:pt x="16426" y="16149"/>
                  </a:lnTo>
                  <a:lnTo>
                    <a:pt x="16426" y="16137"/>
                  </a:lnTo>
                  <a:lnTo>
                    <a:pt x="16438" y="16149"/>
                  </a:lnTo>
                  <a:lnTo>
                    <a:pt x="16438" y="16137"/>
                  </a:lnTo>
                  <a:lnTo>
                    <a:pt x="16451" y="16137"/>
                  </a:lnTo>
                  <a:lnTo>
                    <a:pt x="16451" y="16125"/>
                  </a:lnTo>
                  <a:lnTo>
                    <a:pt x="16463" y="16137"/>
                  </a:lnTo>
                  <a:lnTo>
                    <a:pt x="16463" y="16125"/>
                  </a:lnTo>
                  <a:lnTo>
                    <a:pt x="16475" y="16137"/>
                  </a:lnTo>
                  <a:lnTo>
                    <a:pt x="16475" y="16125"/>
                  </a:lnTo>
                  <a:lnTo>
                    <a:pt x="16475" y="16113"/>
                  </a:lnTo>
                  <a:lnTo>
                    <a:pt x="16487" y="16125"/>
                  </a:lnTo>
                  <a:lnTo>
                    <a:pt x="16487" y="16113"/>
                  </a:lnTo>
                  <a:lnTo>
                    <a:pt x="16499" y="16113"/>
                  </a:lnTo>
                  <a:lnTo>
                    <a:pt x="16499" y="16101"/>
                  </a:lnTo>
                  <a:lnTo>
                    <a:pt x="16511" y="16113"/>
                  </a:lnTo>
                  <a:lnTo>
                    <a:pt x="16511" y="16101"/>
                  </a:lnTo>
                  <a:lnTo>
                    <a:pt x="16523" y="16113"/>
                  </a:lnTo>
                  <a:lnTo>
                    <a:pt x="16523" y="16101"/>
                  </a:lnTo>
                  <a:lnTo>
                    <a:pt x="16535" y="16101"/>
                  </a:lnTo>
                  <a:lnTo>
                    <a:pt x="16535" y="16088"/>
                  </a:lnTo>
                  <a:lnTo>
                    <a:pt x="16547" y="16088"/>
                  </a:lnTo>
                  <a:lnTo>
                    <a:pt x="16547" y="16076"/>
                  </a:lnTo>
                  <a:lnTo>
                    <a:pt x="16559" y="16088"/>
                  </a:lnTo>
                  <a:lnTo>
                    <a:pt x="16559" y="16076"/>
                  </a:lnTo>
                  <a:lnTo>
                    <a:pt x="16571" y="16088"/>
                  </a:lnTo>
                  <a:lnTo>
                    <a:pt x="16571" y="16076"/>
                  </a:lnTo>
                  <a:lnTo>
                    <a:pt x="16584" y="16076"/>
                  </a:lnTo>
                  <a:lnTo>
                    <a:pt x="16584" y="16064"/>
                  </a:lnTo>
                  <a:lnTo>
                    <a:pt x="16596" y="16076"/>
                  </a:lnTo>
                  <a:lnTo>
                    <a:pt x="16596" y="16064"/>
                  </a:lnTo>
                  <a:lnTo>
                    <a:pt x="16596" y="16052"/>
                  </a:lnTo>
                  <a:lnTo>
                    <a:pt x="16608" y="16064"/>
                  </a:lnTo>
                  <a:lnTo>
                    <a:pt x="16608" y="16052"/>
                  </a:lnTo>
                  <a:lnTo>
                    <a:pt x="16620" y="16064"/>
                  </a:lnTo>
                  <a:lnTo>
                    <a:pt x="16620" y="16052"/>
                  </a:lnTo>
                  <a:lnTo>
                    <a:pt x="16632" y="16052"/>
                  </a:lnTo>
                  <a:lnTo>
                    <a:pt x="16632" y="16040"/>
                  </a:lnTo>
                  <a:lnTo>
                    <a:pt x="16644" y="16052"/>
                  </a:lnTo>
                  <a:lnTo>
                    <a:pt x="16644" y="16040"/>
                  </a:lnTo>
                  <a:lnTo>
                    <a:pt x="16656" y="16040"/>
                  </a:lnTo>
                  <a:lnTo>
                    <a:pt x="16656" y="16028"/>
                  </a:lnTo>
                  <a:lnTo>
                    <a:pt x="16668" y="16040"/>
                  </a:lnTo>
                  <a:lnTo>
                    <a:pt x="16668" y="16028"/>
                  </a:lnTo>
                  <a:lnTo>
                    <a:pt x="16680" y="16028"/>
                  </a:lnTo>
                  <a:lnTo>
                    <a:pt x="16680" y="16016"/>
                  </a:lnTo>
                  <a:lnTo>
                    <a:pt x="16692" y="16028"/>
                  </a:lnTo>
                  <a:lnTo>
                    <a:pt x="16692" y="16016"/>
                  </a:lnTo>
                  <a:lnTo>
                    <a:pt x="16704" y="16016"/>
                  </a:lnTo>
                  <a:lnTo>
                    <a:pt x="16704" y="16004"/>
                  </a:lnTo>
                  <a:lnTo>
                    <a:pt x="16716" y="16016"/>
                  </a:lnTo>
                  <a:lnTo>
                    <a:pt x="16716" y="16004"/>
                  </a:lnTo>
                  <a:lnTo>
                    <a:pt x="16729" y="16004"/>
                  </a:lnTo>
                  <a:lnTo>
                    <a:pt x="16729" y="15992"/>
                  </a:lnTo>
                  <a:lnTo>
                    <a:pt x="16741" y="16004"/>
                  </a:lnTo>
                  <a:lnTo>
                    <a:pt x="16741" y="15992"/>
                  </a:lnTo>
                  <a:lnTo>
                    <a:pt x="16753" y="15992"/>
                  </a:lnTo>
                  <a:lnTo>
                    <a:pt x="16753" y="15980"/>
                  </a:lnTo>
                  <a:lnTo>
                    <a:pt x="16765" y="15992"/>
                  </a:lnTo>
                  <a:lnTo>
                    <a:pt x="16765" y="15980"/>
                  </a:lnTo>
                  <a:lnTo>
                    <a:pt x="16777" y="15992"/>
                  </a:lnTo>
                  <a:lnTo>
                    <a:pt x="16777" y="15980"/>
                  </a:lnTo>
                  <a:lnTo>
                    <a:pt x="16777" y="15968"/>
                  </a:lnTo>
                  <a:lnTo>
                    <a:pt x="16789" y="15980"/>
                  </a:lnTo>
                  <a:lnTo>
                    <a:pt x="16789" y="15968"/>
                  </a:lnTo>
                  <a:lnTo>
                    <a:pt x="16801" y="15968"/>
                  </a:lnTo>
                  <a:lnTo>
                    <a:pt x="16801" y="15956"/>
                  </a:lnTo>
                  <a:lnTo>
                    <a:pt x="16813" y="15968"/>
                  </a:lnTo>
                  <a:lnTo>
                    <a:pt x="16813" y="15956"/>
                  </a:lnTo>
                  <a:lnTo>
                    <a:pt x="16825" y="15968"/>
                  </a:lnTo>
                  <a:lnTo>
                    <a:pt x="16825" y="15956"/>
                  </a:lnTo>
                  <a:lnTo>
                    <a:pt x="16825" y="15943"/>
                  </a:lnTo>
                  <a:lnTo>
                    <a:pt x="16837" y="15956"/>
                  </a:lnTo>
                  <a:lnTo>
                    <a:pt x="16837" y="15943"/>
                  </a:lnTo>
                  <a:lnTo>
                    <a:pt x="16849" y="15943"/>
                  </a:lnTo>
                  <a:lnTo>
                    <a:pt x="16849" y="15931"/>
                  </a:lnTo>
                  <a:lnTo>
                    <a:pt x="16862" y="15943"/>
                  </a:lnTo>
                  <a:lnTo>
                    <a:pt x="16862" y="15931"/>
                  </a:lnTo>
                  <a:lnTo>
                    <a:pt x="16874" y="15943"/>
                  </a:lnTo>
                  <a:lnTo>
                    <a:pt x="16874" y="15931"/>
                  </a:lnTo>
                  <a:lnTo>
                    <a:pt x="16886" y="15931"/>
                  </a:lnTo>
                  <a:lnTo>
                    <a:pt x="16886" y="15919"/>
                  </a:lnTo>
                  <a:lnTo>
                    <a:pt x="16910" y="15919"/>
                  </a:lnTo>
                  <a:lnTo>
                    <a:pt x="16910" y="15907"/>
                  </a:lnTo>
                  <a:lnTo>
                    <a:pt x="16922" y="15919"/>
                  </a:lnTo>
                  <a:lnTo>
                    <a:pt x="16922" y="15907"/>
                  </a:lnTo>
                  <a:lnTo>
                    <a:pt x="16934" y="15907"/>
                  </a:lnTo>
                  <a:lnTo>
                    <a:pt x="16934" y="15895"/>
                  </a:lnTo>
                  <a:lnTo>
                    <a:pt x="16946" y="15907"/>
                  </a:lnTo>
                  <a:lnTo>
                    <a:pt x="16946" y="15895"/>
                  </a:lnTo>
                  <a:lnTo>
                    <a:pt x="16946" y="15883"/>
                  </a:lnTo>
                  <a:lnTo>
                    <a:pt x="16958" y="15895"/>
                  </a:lnTo>
                  <a:lnTo>
                    <a:pt x="16958" y="15883"/>
                  </a:lnTo>
                  <a:lnTo>
                    <a:pt x="16970" y="15895"/>
                  </a:lnTo>
                  <a:lnTo>
                    <a:pt x="16970" y="15883"/>
                  </a:lnTo>
                  <a:lnTo>
                    <a:pt x="16982" y="15883"/>
                  </a:lnTo>
                  <a:lnTo>
                    <a:pt x="16982" y="15871"/>
                  </a:lnTo>
                  <a:lnTo>
                    <a:pt x="16994" y="15883"/>
                  </a:lnTo>
                  <a:lnTo>
                    <a:pt x="16958"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2968150" y="640733"/>
              <a:ext cx="1259595" cy="1847414"/>
            </a:xfrm>
            <a:custGeom>
              <a:avLst/>
              <a:gdLst/>
              <a:ahLst/>
              <a:cxnLst/>
              <a:rect l="l" t="t" r="r" b="b"/>
              <a:pathLst>
                <a:path w="19969" h="29288" extrusionOk="0">
                  <a:moveTo>
                    <a:pt x="1" y="1"/>
                  </a:moveTo>
                  <a:lnTo>
                    <a:pt x="1" y="16040"/>
                  </a:lnTo>
                  <a:lnTo>
                    <a:pt x="12341" y="23329"/>
                  </a:lnTo>
                  <a:lnTo>
                    <a:pt x="14239" y="29287"/>
                  </a:lnTo>
                  <a:lnTo>
                    <a:pt x="14287" y="24368"/>
                  </a:lnTo>
                  <a:lnTo>
                    <a:pt x="19968" y="27474"/>
                  </a:lnTo>
                  <a:lnTo>
                    <a:pt x="19932" y="1150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2995589" y="687284"/>
              <a:ext cx="1204717" cy="1640772"/>
            </a:xfrm>
            <a:custGeom>
              <a:avLst/>
              <a:gdLst/>
              <a:ahLst/>
              <a:cxnLst/>
              <a:rect l="l" t="t" r="r" b="b"/>
              <a:pathLst>
                <a:path w="19099" h="26012" extrusionOk="0">
                  <a:moveTo>
                    <a:pt x="1" y="0"/>
                  </a:moveTo>
                  <a:lnTo>
                    <a:pt x="1" y="15061"/>
                  </a:lnTo>
                  <a:lnTo>
                    <a:pt x="12257" y="22313"/>
                  </a:lnTo>
                  <a:lnTo>
                    <a:pt x="13442" y="22917"/>
                  </a:lnTo>
                  <a:lnTo>
                    <a:pt x="19098" y="26011"/>
                  </a:lnTo>
                  <a:lnTo>
                    <a:pt x="19062" y="1101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2968150" y="640733"/>
              <a:ext cx="1257324" cy="1046897"/>
            </a:xfrm>
            <a:custGeom>
              <a:avLst/>
              <a:gdLst/>
              <a:ahLst/>
              <a:cxnLst/>
              <a:rect l="l" t="t" r="r" b="b"/>
              <a:pathLst>
                <a:path w="19933" h="16597" extrusionOk="0">
                  <a:moveTo>
                    <a:pt x="13" y="1"/>
                  </a:moveTo>
                  <a:lnTo>
                    <a:pt x="1" y="5090"/>
                  </a:lnTo>
                  <a:lnTo>
                    <a:pt x="19932" y="16596"/>
                  </a:lnTo>
                  <a:lnTo>
                    <a:pt x="19932" y="11508"/>
                  </a:lnTo>
                  <a:lnTo>
                    <a:pt x="13"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3122183" y="853114"/>
              <a:ext cx="183051" cy="215788"/>
            </a:xfrm>
            <a:custGeom>
              <a:avLst/>
              <a:gdLst/>
              <a:ahLst/>
              <a:cxnLst/>
              <a:rect l="l" t="t" r="r" b="b"/>
              <a:pathLst>
                <a:path w="2902" h="3421" extrusionOk="0">
                  <a:moveTo>
                    <a:pt x="864" y="1"/>
                  </a:moveTo>
                  <a:cubicBezTo>
                    <a:pt x="739" y="1"/>
                    <a:pt x="623" y="30"/>
                    <a:pt x="520" y="91"/>
                  </a:cubicBezTo>
                  <a:cubicBezTo>
                    <a:pt x="0" y="393"/>
                    <a:pt x="0" y="1360"/>
                    <a:pt x="520" y="2254"/>
                  </a:cubicBezTo>
                  <a:cubicBezTo>
                    <a:pt x="925" y="2968"/>
                    <a:pt x="1546" y="3420"/>
                    <a:pt x="2038" y="3420"/>
                  </a:cubicBezTo>
                  <a:cubicBezTo>
                    <a:pt x="2163" y="3420"/>
                    <a:pt x="2279" y="3391"/>
                    <a:pt x="2381" y="3330"/>
                  </a:cubicBezTo>
                  <a:cubicBezTo>
                    <a:pt x="2901" y="3028"/>
                    <a:pt x="2901" y="2061"/>
                    <a:pt x="2381" y="1167"/>
                  </a:cubicBezTo>
                  <a:cubicBezTo>
                    <a:pt x="1976" y="453"/>
                    <a:pt x="1356" y="1"/>
                    <a:pt x="864"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3174789" y="901620"/>
              <a:ext cx="77081" cy="98969"/>
            </a:xfrm>
            <a:custGeom>
              <a:avLst/>
              <a:gdLst/>
              <a:ahLst/>
              <a:cxnLst/>
              <a:rect l="l" t="t" r="r" b="b"/>
              <a:pathLst>
                <a:path w="1222" h="1569" extrusionOk="0">
                  <a:moveTo>
                    <a:pt x="343" y="1"/>
                  </a:moveTo>
                  <a:cubicBezTo>
                    <a:pt x="140" y="1"/>
                    <a:pt x="0" y="159"/>
                    <a:pt x="0" y="434"/>
                  </a:cubicBezTo>
                  <a:cubicBezTo>
                    <a:pt x="25" y="857"/>
                    <a:pt x="254" y="1256"/>
                    <a:pt x="617" y="1485"/>
                  </a:cubicBezTo>
                  <a:cubicBezTo>
                    <a:pt x="712" y="1542"/>
                    <a:pt x="802" y="1568"/>
                    <a:pt x="883" y="1568"/>
                  </a:cubicBezTo>
                  <a:cubicBezTo>
                    <a:pt x="1081" y="1568"/>
                    <a:pt x="1221" y="1409"/>
                    <a:pt x="1221" y="1135"/>
                  </a:cubicBezTo>
                  <a:cubicBezTo>
                    <a:pt x="1197" y="712"/>
                    <a:pt x="967" y="313"/>
                    <a:pt x="617" y="83"/>
                  </a:cubicBezTo>
                  <a:cubicBezTo>
                    <a:pt x="519" y="27"/>
                    <a:pt x="425" y="1"/>
                    <a:pt x="3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64886" y="1001534"/>
              <a:ext cx="97644" cy="66610"/>
            </a:xfrm>
            <a:custGeom>
              <a:avLst/>
              <a:gdLst/>
              <a:ahLst/>
              <a:cxnLst/>
              <a:rect l="l" t="t" r="r" b="b"/>
              <a:pathLst>
                <a:path w="1548" h="1056" extrusionOk="0">
                  <a:moveTo>
                    <a:pt x="346" y="1"/>
                  </a:moveTo>
                  <a:cubicBezTo>
                    <a:pt x="207" y="1"/>
                    <a:pt x="88" y="49"/>
                    <a:pt x="0" y="143"/>
                  </a:cubicBezTo>
                  <a:cubicBezTo>
                    <a:pt x="206" y="445"/>
                    <a:pt x="460" y="699"/>
                    <a:pt x="774" y="880"/>
                  </a:cubicBezTo>
                  <a:cubicBezTo>
                    <a:pt x="947" y="999"/>
                    <a:pt x="1141" y="1055"/>
                    <a:pt x="1345" y="1055"/>
                  </a:cubicBezTo>
                  <a:cubicBezTo>
                    <a:pt x="1411" y="1055"/>
                    <a:pt x="1479" y="1049"/>
                    <a:pt x="1547" y="1038"/>
                  </a:cubicBezTo>
                  <a:cubicBezTo>
                    <a:pt x="1378" y="663"/>
                    <a:pt x="1112"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3010853" y="1071928"/>
              <a:ext cx="167029" cy="215473"/>
            </a:xfrm>
            <a:custGeom>
              <a:avLst/>
              <a:gdLst/>
              <a:ahLst/>
              <a:cxnLst/>
              <a:rect l="l" t="t" r="r" b="b"/>
              <a:pathLst>
                <a:path w="2648" h="3416" extrusionOk="0">
                  <a:moveTo>
                    <a:pt x="737" y="1"/>
                  </a:moveTo>
                  <a:cubicBezTo>
                    <a:pt x="301" y="1"/>
                    <a:pt x="1" y="346"/>
                    <a:pt x="1" y="949"/>
                  </a:cubicBezTo>
                  <a:cubicBezTo>
                    <a:pt x="1" y="1795"/>
                    <a:pt x="593" y="2810"/>
                    <a:pt x="1318" y="3233"/>
                  </a:cubicBezTo>
                  <a:cubicBezTo>
                    <a:pt x="1533" y="3357"/>
                    <a:pt x="1736" y="3415"/>
                    <a:pt x="1916" y="3415"/>
                  </a:cubicBezTo>
                  <a:cubicBezTo>
                    <a:pt x="2351" y="3415"/>
                    <a:pt x="2648" y="3071"/>
                    <a:pt x="2648" y="2472"/>
                  </a:cubicBezTo>
                  <a:cubicBezTo>
                    <a:pt x="2648" y="1626"/>
                    <a:pt x="2055" y="598"/>
                    <a:pt x="1318" y="175"/>
                  </a:cubicBezTo>
                  <a:cubicBezTo>
                    <a:pt x="1110" y="57"/>
                    <a:pt x="912" y="1"/>
                    <a:pt x="737"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3055827" y="1120119"/>
              <a:ext cx="76324" cy="99284"/>
            </a:xfrm>
            <a:custGeom>
              <a:avLst/>
              <a:gdLst/>
              <a:ahLst/>
              <a:cxnLst/>
              <a:rect l="l" t="t" r="r" b="b"/>
              <a:pathLst>
                <a:path w="1210" h="1574" extrusionOk="0">
                  <a:moveTo>
                    <a:pt x="332" y="0"/>
                  </a:moveTo>
                  <a:cubicBezTo>
                    <a:pt x="134" y="0"/>
                    <a:pt x="1" y="165"/>
                    <a:pt x="1" y="439"/>
                  </a:cubicBezTo>
                  <a:cubicBezTo>
                    <a:pt x="25" y="862"/>
                    <a:pt x="243" y="1261"/>
                    <a:pt x="605" y="1490"/>
                  </a:cubicBezTo>
                  <a:cubicBezTo>
                    <a:pt x="703" y="1546"/>
                    <a:pt x="796" y="1573"/>
                    <a:pt x="877" y="1573"/>
                  </a:cubicBezTo>
                  <a:cubicBezTo>
                    <a:pt x="1076" y="1573"/>
                    <a:pt x="1210" y="1414"/>
                    <a:pt x="1210" y="1140"/>
                  </a:cubicBezTo>
                  <a:cubicBezTo>
                    <a:pt x="1185" y="705"/>
                    <a:pt x="968" y="318"/>
                    <a:pt x="605" y="88"/>
                  </a:cubicBezTo>
                  <a:cubicBezTo>
                    <a:pt x="506" y="28"/>
                    <a:pt x="414" y="0"/>
                    <a:pt x="3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045924" y="1220348"/>
              <a:ext cx="97644" cy="66610"/>
            </a:xfrm>
            <a:custGeom>
              <a:avLst/>
              <a:gdLst/>
              <a:ahLst/>
              <a:cxnLst/>
              <a:rect l="l" t="t" r="r" b="b"/>
              <a:pathLst>
                <a:path w="1548" h="1056" extrusionOk="0">
                  <a:moveTo>
                    <a:pt x="346" y="1"/>
                  </a:moveTo>
                  <a:cubicBezTo>
                    <a:pt x="208" y="1"/>
                    <a:pt x="88" y="49"/>
                    <a:pt x="1" y="143"/>
                  </a:cubicBezTo>
                  <a:cubicBezTo>
                    <a:pt x="206" y="445"/>
                    <a:pt x="460" y="687"/>
                    <a:pt x="774" y="880"/>
                  </a:cubicBezTo>
                  <a:cubicBezTo>
                    <a:pt x="947" y="999"/>
                    <a:pt x="1141" y="1055"/>
                    <a:pt x="1345" y="1055"/>
                  </a:cubicBezTo>
                  <a:cubicBezTo>
                    <a:pt x="1412" y="1055"/>
                    <a:pt x="1479" y="1049"/>
                    <a:pt x="1548" y="1037"/>
                  </a:cubicBezTo>
                  <a:cubicBezTo>
                    <a:pt x="1379" y="663"/>
                    <a:pt x="1113"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3992831" y="2017705"/>
              <a:ext cx="183051" cy="215347"/>
            </a:xfrm>
            <a:custGeom>
              <a:avLst/>
              <a:gdLst/>
              <a:ahLst/>
              <a:cxnLst/>
              <a:rect l="l" t="t" r="r" b="b"/>
              <a:pathLst>
                <a:path w="2902" h="3414" extrusionOk="0">
                  <a:moveTo>
                    <a:pt x="858" y="0"/>
                  </a:moveTo>
                  <a:cubicBezTo>
                    <a:pt x="737" y="0"/>
                    <a:pt x="622" y="27"/>
                    <a:pt x="520" y="84"/>
                  </a:cubicBezTo>
                  <a:cubicBezTo>
                    <a:pt x="1" y="387"/>
                    <a:pt x="1" y="1354"/>
                    <a:pt x="520" y="2248"/>
                  </a:cubicBezTo>
                  <a:cubicBezTo>
                    <a:pt x="935" y="2962"/>
                    <a:pt x="1550" y="3414"/>
                    <a:pt x="2045" y="3414"/>
                  </a:cubicBezTo>
                  <a:cubicBezTo>
                    <a:pt x="2171" y="3414"/>
                    <a:pt x="2289" y="3385"/>
                    <a:pt x="2394" y="3324"/>
                  </a:cubicBezTo>
                  <a:cubicBezTo>
                    <a:pt x="2901" y="3034"/>
                    <a:pt x="2901" y="2067"/>
                    <a:pt x="2394" y="1172"/>
                  </a:cubicBezTo>
                  <a:cubicBezTo>
                    <a:pt x="1976" y="454"/>
                    <a:pt x="1356" y="0"/>
                    <a:pt x="858" y="0"/>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4046194" y="2065833"/>
              <a:ext cx="76324" cy="99662"/>
            </a:xfrm>
            <a:custGeom>
              <a:avLst/>
              <a:gdLst/>
              <a:ahLst/>
              <a:cxnLst/>
              <a:rect l="l" t="t" r="r" b="b"/>
              <a:pathLst>
                <a:path w="1210" h="1580" extrusionOk="0">
                  <a:moveTo>
                    <a:pt x="333" y="0"/>
                  </a:moveTo>
                  <a:cubicBezTo>
                    <a:pt x="135" y="0"/>
                    <a:pt x="1" y="159"/>
                    <a:pt x="1" y="433"/>
                  </a:cubicBezTo>
                  <a:cubicBezTo>
                    <a:pt x="25" y="869"/>
                    <a:pt x="242" y="1255"/>
                    <a:pt x="605" y="1497"/>
                  </a:cubicBezTo>
                  <a:cubicBezTo>
                    <a:pt x="699" y="1553"/>
                    <a:pt x="789" y="1580"/>
                    <a:pt x="870" y="1580"/>
                  </a:cubicBezTo>
                  <a:cubicBezTo>
                    <a:pt x="1069" y="1580"/>
                    <a:pt x="1209" y="1418"/>
                    <a:pt x="1209" y="1134"/>
                  </a:cubicBezTo>
                  <a:cubicBezTo>
                    <a:pt x="1185" y="711"/>
                    <a:pt x="955" y="313"/>
                    <a:pt x="605" y="83"/>
                  </a:cubicBezTo>
                  <a:cubicBezTo>
                    <a:pt x="507" y="27"/>
                    <a:pt x="415" y="0"/>
                    <a:pt x="33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4036291" y="2165999"/>
              <a:ext cx="96887" cy="66358"/>
            </a:xfrm>
            <a:custGeom>
              <a:avLst/>
              <a:gdLst/>
              <a:ahLst/>
              <a:cxnLst/>
              <a:rect l="l" t="t" r="r" b="b"/>
              <a:pathLst>
                <a:path w="1536" h="1052" extrusionOk="0">
                  <a:moveTo>
                    <a:pt x="343" y="1"/>
                  </a:moveTo>
                  <a:cubicBezTo>
                    <a:pt x="202" y="1"/>
                    <a:pt x="83" y="50"/>
                    <a:pt x="0" y="139"/>
                  </a:cubicBezTo>
                  <a:cubicBezTo>
                    <a:pt x="194" y="441"/>
                    <a:pt x="460" y="695"/>
                    <a:pt x="762" y="888"/>
                  </a:cubicBezTo>
                  <a:cubicBezTo>
                    <a:pt x="934" y="997"/>
                    <a:pt x="1134" y="1051"/>
                    <a:pt x="1335" y="1051"/>
                  </a:cubicBezTo>
                  <a:cubicBezTo>
                    <a:pt x="1402" y="1051"/>
                    <a:pt x="1469" y="1045"/>
                    <a:pt x="1536" y="1033"/>
                  </a:cubicBezTo>
                  <a:cubicBezTo>
                    <a:pt x="1378" y="658"/>
                    <a:pt x="1100" y="344"/>
                    <a:pt x="762" y="127"/>
                  </a:cubicBezTo>
                  <a:cubicBezTo>
                    <a:pt x="613" y="41"/>
                    <a:pt x="469" y="1"/>
                    <a:pt x="343"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3333364" y="954100"/>
              <a:ext cx="296653" cy="234901"/>
            </a:xfrm>
            <a:custGeom>
              <a:avLst/>
              <a:gdLst/>
              <a:ahLst/>
              <a:cxnLst/>
              <a:rect l="l" t="t" r="r" b="b"/>
              <a:pathLst>
                <a:path w="4703" h="3724" extrusionOk="0">
                  <a:moveTo>
                    <a:pt x="0" y="1"/>
                  </a:moveTo>
                  <a:lnTo>
                    <a:pt x="0" y="1004"/>
                  </a:lnTo>
                  <a:lnTo>
                    <a:pt x="4702" y="3723"/>
                  </a:lnTo>
                  <a:lnTo>
                    <a:pt x="4702" y="2708"/>
                  </a:lnTo>
                  <a:lnTo>
                    <a:pt x="0"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3333364" y="1054771"/>
              <a:ext cx="355316" cy="257735"/>
            </a:xfrm>
            <a:custGeom>
              <a:avLst/>
              <a:gdLst/>
              <a:ahLst/>
              <a:cxnLst/>
              <a:rect l="l" t="t" r="r" b="b"/>
              <a:pathLst>
                <a:path w="5633" h="4086" extrusionOk="0">
                  <a:moveTo>
                    <a:pt x="0" y="0"/>
                  </a:moveTo>
                  <a:lnTo>
                    <a:pt x="0" y="834"/>
                  </a:lnTo>
                  <a:lnTo>
                    <a:pt x="5633" y="4086"/>
                  </a:lnTo>
                  <a:lnTo>
                    <a:pt x="5633" y="3252"/>
                  </a:lnTo>
                  <a:lnTo>
                    <a:pt x="0"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3003221" y="816907"/>
              <a:ext cx="89255" cy="80108"/>
            </a:xfrm>
            <a:custGeom>
              <a:avLst/>
              <a:gdLst/>
              <a:ahLst/>
              <a:cxnLst/>
              <a:rect l="l" t="t" r="r" b="b"/>
              <a:pathLst>
                <a:path w="1415" h="1270" extrusionOk="0">
                  <a:moveTo>
                    <a:pt x="593" y="0"/>
                  </a:moveTo>
                  <a:lnTo>
                    <a:pt x="1" y="290"/>
                  </a:lnTo>
                  <a:lnTo>
                    <a:pt x="593" y="1269"/>
                  </a:lnTo>
                  <a:lnTo>
                    <a:pt x="678" y="1209"/>
                  </a:lnTo>
                  <a:lnTo>
                    <a:pt x="255" y="508"/>
                  </a:lnTo>
                  <a:lnTo>
                    <a:pt x="255" y="508"/>
                  </a:lnTo>
                  <a:lnTo>
                    <a:pt x="1415" y="1172"/>
                  </a:lnTo>
                  <a:lnTo>
                    <a:pt x="1415" y="1052"/>
                  </a:lnTo>
                  <a:lnTo>
                    <a:pt x="255" y="375"/>
                  </a:lnTo>
                  <a:lnTo>
                    <a:pt x="690" y="169"/>
                  </a:lnTo>
                  <a:lnTo>
                    <a:pt x="5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3100800" y="1475179"/>
              <a:ext cx="851672" cy="643264"/>
            </a:xfrm>
            <a:custGeom>
              <a:avLst/>
              <a:gdLst/>
              <a:ahLst/>
              <a:cxnLst/>
              <a:rect l="l" t="t" r="r" b="b"/>
              <a:pathLst>
                <a:path w="13502" h="10198" extrusionOk="0">
                  <a:moveTo>
                    <a:pt x="555" y="0"/>
                  </a:moveTo>
                  <a:cubicBezTo>
                    <a:pt x="226" y="0"/>
                    <a:pt x="1" y="266"/>
                    <a:pt x="1" y="720"/>
                  </a:cubicBezTo>
                  <a:lnTo>
                    <a:pt x="1" y="1687"/>
                  </a:lnTo>
                  <a:cubicBezTo>
                    <a:pt x="37" y="2388"/>
                    <a:pt x="412" y="3041"/>
                    <a:pt x="1004" y="3428"/>
                  </a:cubicBezTo>
                  <a:lnTo>
                    <a:pt x="12499" y="10063"/>
                  </a:lnTo>
                  <a:cubicBezTo>
                    <a:pt x="12660" y="10155"/>
                    <a:pt x="12812" y="10198"/>
                    <a:pt x="12947" y="10198"/>
                  </a:cubicBezTo>
                  <a:cubicBezTo>
                    <a:pt x="13277" y="10198"/>
                    <a:pt x="13502" y="9938"/>
                    <a:pt x="13502" y="9483"/>
                  </a:cubicBezTo>
                  <a:lnTo>
                    <a:pt x="13502" y="8516"/>
                  </a:lnTo>
                  <a:cubicBezTo>
                    <a:pt x="13466" y="7803"/>
                    <a:pt x="13091" y="7163"/>
                    <a:pt x="12499" y="6776"/>
                  </a:cubicBezTo>
                  <a:lnTo>
                    <a:pt x="1004" y="140"/>
                  </a:lnTo>
                  <a:cubicBezTo>
                    <a:pt x="842" y="45"/>
                    <a:pt x="690" y="0"/>
                    <a:pt x="555"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3218249" y="1179348"/>
              <a:ext cx="852429" cy="732834"/>
            </a:xfrm>
            <a:custGeom>
              <a:avLst/>
              <a:gdLst/>
              <a:ahLst/>
              <a:cxnLst/>
              <a:rect l="l" t="t" r="r" b="b"/>
              <a:pathLst>
                <a:path w="13514" h="11618" extrusionOk="0">
                  <a:moveTo>
                    <a:pt x="559" y="1"/>
                  </a:moveTo>
                  <a:cubicBezTo>
                    <a:pt x="231" y="1"/>
                    <a:pt x="0" y="266"/>
                    <a:pt x="0" y="721"/>
                  </a:cubicBezTo>
                  <a:lnTo>
                    <a:pt x="0" y="3102"/>
                  </a:lnTo>
                  <a:cubicBezTo>
                    <a:pt x="37" y="3803"/>
                    <a:pt x="411" y="4455"/>
                    <a:pt x="1004" y="4842"/>
                  </a:cubicBezTo>
                  <a:lnTo>
                    <a:pt x="12498" y="11478"/>
                  </a:lnTo>
                  <a:cubicBezTo>
                    <a:pt x="12660" y="11573"/>
                    <a:pt x="12814" y="11618"/>
                    <a:pt x="12950" y="11618"/>
                  </a:cubicBezTo>
                  <a:cubicBezTo>
                    <a:pt x="13283" y="11618"/>
                    <a:pt x="13513" y="11352"/>
                    <a:pt x="13513" y="10898"/>
                  </a:cubicBezTo>
                  <a:lnTo>
                    <a:pt x="13513" y="8517"/>
                  </a:lnTo>
                  <a:cubicBezTo>
                    <a:pt x="13465" y="7803"/>
                    <a:pt x="13090" y="7163"/>
                    <a:pt x="12498" y="6776"/>
                  </a:cubicBezTo>
                  <a:lnTo>
                    <a:pt x="1004" y="140"/>
                  </a:lnTo>
                  <a:cubicBezTo>
                    <a:pt x="845" y="45"/>
                    <a:pt x="694"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4111037" y="1439604"/>
              <a:ext cx="82379" cy="106349"/>
            </a:xfrm>
            <a:custGeom>
              <a:avLst/>
              <a:gdLst/>
              <a:ahLst/>
              <a:cxnLst/>
              <a:rect l="l" t="t" r="r" b="b"/>
              <a:pathLst>
                <a:path w="1306" h="1686" extrusionOk="0">
                  <a:moveTo>
                    <a:pt x="416" y="148"/>
                  </a:moveTo>
                  <a:cubicBezTo>
                    <a:pt x="487" y="148"/>
                    <a:pt x="568" y="171"/>
                    <a:pt x="653" y="221"/>
                  </a:cubicBezTo>
                  <a:cubicBezTo>
                    <a:pt x="979" y="426"/>
                    <a:pt x="1172" y="777"/>
                    <a:pt x="1197" y="1151"/>
                  </a:cubicBezTo>
                  <a:cubicBezTo>
                    <a:pt x="1197" y="1399"/>
                    <a:pt x="1075" y="1539"/>
                    <a:pt x="897" y="1539"/>
                  </a:cubicBezTo>
                  <a:cubicBezTo>
                    <a:pt x="824" y="1539"/>
                    <a:pt x="741" y="1515"/>
                    <a:pt x="653" y="1466"/>
                  </a:cubicBezTo>
                  <a:cubicBezTo>
                    <a:pt x="338" y="1260"/>
                    <a:pt x="133" y="910"/>
                    <a:pt x="121" y="535"/>
                  </a:cubicBezTo>
                  <a:cubicBezTo>
                    <a:pt x="121" y="287"/>
                    <a:pt x="242" y="148"/>
                    <a:pt x="416" y="148"/>
                  </a:cubicBezTo>
                  <a:close/>
                  <a:moveTo>
                    <a:pt x="367" y="0"/>
                  </a:moveTo>
                  <a:cubicBezTo>
                    <a:pt x="153" y="0"/>
                    <a:pt x="0" y="170"/>
                    <a:pt x="0" y="462"/>
                  </a:cubicBezTo>
                  <a:cubicBezTo>
                    <a:pt x="24" y="922"/>
                    <a:pt x="266" y="1345"/>
                    <a:pt x="653" y="1598"/>
                  </a:cubicBezTo>
                  <a:cubicBezTo>
                    <a:pt x="757" y="1658"/>
                    <a:pt x="856" y="1686"/>
                    <a:pt x="944" y="1686"/>
                  </a:cubicBezTo>
                  <a:cubicBezTo>
                    <a:pt x="1159" y="1686"/>
                    <a:pt x="1305" y="1516"/>
                    <a:pt x="1305" y="1224"/>
                  </a:cubicBezTo>
                  <a:cubicBezTo>
                    <a:pt x="1281" y="764"/>
                    <a:pt x="1039" y="341"/>
                    <a:pt x="653" y="88"/>
                  </a:cubicBezTo>
                  <a:cubicBezTo>
                    <a:pt x="551" y="28"/>
                    <a:pt x="454"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4149135" y="1468745"/>
              <a:ext cx="6939" cy="9966"/>
            </a:xfrm>
            <a:custGeom>
              <a:avLst/>
              <a:gdLst/>
              <a:ahLst/>
              <a:cxnLst/>
              <a:rect l="l" t="t" r="r" b="b"/>
              <a:pathLst>
                <a:path w="110" h="158" extrusionOk="0">
                  <a:moveTo>
                    <a:pt x="0" y="0"/>
                  </a:moveTo>
                  <a:lnTo>
                    <a:pt x="0" y="97"/>
                  </a:lnTo>
                  <a:lnTo>
                    <a:pt x="109" y="157"/>
                  </a:lnTo>
                  <a:lnTo>
                    <a:pt x="109" y="6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4149135" y="1481676"/>
              <a:ext cx="6939" cy="35891"/>
            </a:xfrm>
            <a:custGeom>
              <a:avLst/>
              <a:gdLst/>
              <a:ahLst/>
              <a:cxnLst/>
              <a:rect l="l" t="t" r="r" b="b"/>
              <a:pathLst>
                <a:path w="110" h="569" extrusionOk="0">
                  <a:moveTo>
                    <a:pt x="0" y="1"/>
                  </a:moveTo>
                  <a:lnTo>
                    <a:pt x="0" y="496"/>
                  </a:lnTo>
                  <a:lnTo>
                    <a:pt x="109" y="569"/>
                  </a:lnTo>
                  <a:lnTo>
                    <a:pt x="109" y="7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3928051" y="1324047"/>
              <a:ext cx="103699" cy="130634"/>
            </a:xfrm>
            <a:custGeom>
              <a:avLst/>
              <a:gdLst/>
              <a:ahLst/>
              <a:cxnLst/>
              <a:rect l="l" t="t" r="r" b="b"/>
              <a:pathLst>
                <a:path w="1644" h="2071" extrusionOk="0">
                  <a:moveTo>
                    <a:pt x="77" y="1"/>
                  </a:moveTo>
                  <a:cubicBezTo>
                    <a:pt x="30" y="1"/>
                    <a:pt x="0" y="39"/>
                    <a:pt x="0" y="107"/>
                  </a:cubicBezTo>
                  <a:lnTo>
                    <a:pt x="0" y="1122"/>
                  </a:lnTo>
                  <a:cubicBezTo>
                    <a:pt x="0" y="1231"/>
                    <a:pt x="61" y="1315"/>
                    <a:pt x="145" y="1376"/>
                  </a:cubicBezTo>
                  <a:lnTo>
                    <a:pt x="1136" y="1956"/>
                  </a:lnTo>
                  <a:cubicBezTo>
                    <a:pt x="1158" y="1965"/>
                    <a:pt x="1179" y="1970"/>
                    <a:pt x="1197" y="1970"/>
                  </a:cubicBezTo>
                  <a:cubicBezTo>
                    <a:pt x="1248" y="1970"/>
                    <a:pt x="1281" y="1934"/>
                    <a:pt x="1281" y="1871"/>
                  </a:cubicBezTo>
                  <a:lnTo>
                    <a:pt x="1281" y="1533"/>
                  </a:lnTo>
                  <a:lnTo>
                    <a:pt x="1608" y="2053"/>
                  </a:lnTo>
                  <a:cubicBezTo>
                    <a:pt x="1614" y="2065"/>
                    <a:pt x="1623" y="2071"/>
                    <a:pt x="1630" y="2071"/>
                  </a:cubicBezTo>
                  <a:cubicBezTo>
                    <a:pt x="1638" y="2071"/>
                    <a:pt x="1644" y="2065"/>
                    <a:pt x="1644" y="2053"/>
                  </a:cubicBezTo>
                  <a:lnTo>
                    <a:pt x="1644" y="1074"/>
                  </a:lnTo>
                  <a:cubicBezTo>
                    <a:pt x="1644" y="1049"/>
                    <a:pt x="1620" y="1025"/>
                    <a:pt x="1608" y="1025"/>
                  </a:cubicBezTo>
                  <a:lnTo>
                    <a:pt x="1281" y="1182"/>
                  </a:lnTo>
                  <a:lnTo>
                    <a:pt x="1281" y="844"/>
                  </a:lnTo>
                  <a:cubicBezTo>
                    <a:pt x="1281" y="747"/>
                    <a:pt x="1221" y="651"/>
                    <a:pt x="1136" y="602"/>
                  </a:cubicBezTo>
                  <a:lnTo>
                    <a:pt x="145" y="22"/>
                  </a:lnTo>
                  <a:cubicBezTo>
                    <a:pt x="120" y="8"/>
                    <a:pt x="97"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3754212" y="1193667"/>
              <a:ext cx="105276" cy="198568"/>
            </a:xfrm>
            <a:custGeom>
              <a:avLst/>
              <a:gdLst/>
              <a:ahLst/>
              <a:cxnLst/>
              <a:rect l="l" t="t" r="r" b="b"/>
              <a:pathLst>
                <a:path w="1669" h="3148" extrusionOk="0">
                  <a:moveTo>
                    <a:pt x="40" y="0"/>
                  </a:moveTo>
                  <a:cubicBezTo>
                    <a:pt x="25" y="0"/>
                    <a:pt x="12" y="17"/>
                    <a:pt x="12" y="34"/>
                  </a:cubicBezTo>
                  <a:cubicBezTo>
                    <a:pt x="0" y="614"/>
                    <a:pt x="145" y="1195"/>
                    <a:pt x="423" y="1714"/>
                  </a:cubicBezTo>
                  <a:cubicBezTo>
                    <a:pt x="689" y="2258"/>
                    <a:pt x="1076" y="2754"/>
                    <a:pt x="1547" y="3141"/>
                  </a:cubicBezTo>
                  <a:cubicBezTo>
                    <a:pt x="1556" y="3145"/>
                    <a:pt x="1567" y="3148"/>
                    <a:pt x="1577" y="3148"/>
                  </a:cubicBezTo>
                  <a:cubicBezTo>
                    <a:pt x="1593" y="3148"/>
                    <a:pt x="1608" y="3139"/>
                    <a:pt x="1608" y="3116"/>
                  </a:cubicBezTo>
                  <a:lnTo>
                    <a:pt x="1668" y="2742"/>
                  </a:lnTo>
                  <a:cubicBezTo>
                    <a:pt x="1668" y="2705"/>
                    <a:pt x="1644" y="2657"/>
                    <a:pt x="1620" y="2621"/>
                  </a:cubicBezTo>
                  <a:lnTo>
                    <a:pt x="1318" y="2331"/>
                  </a:lnTo>
                  <a:cubicBezTo>
                    <a:pt x="1291" y="2304"/>
                    <a:pt x="1263" y="2290"/>
                    <a:pt x="1236" y="2290"/>
                  </a:cubicBezTo>
                  <a:cubicBezTo>
                    <a:pt x="1227" y="2290"/>
                    <a:pt x="1218" y="2291"/>
                    <a:pt x="1209" y="2294"/>
                  </a:cubicBezTo>
                  <a:lnTo>
                    <a:pt x="1076" y="2355"/>
                  </a:lnTo>
                  <a:cubicBezTo>
                    <a:pt x="883" y="2137"/>
                    <a:pt x="726" y="1896"/>
                    <a:pt x="605" y="1642"/>
                  </a:cubicBezTo>
                  <a:cubicBezTo>
                    <a:pt x="484" y="1400"/>
                    <a:pt x="387" y="1134"/>
                    <a:pt x="339" y="868"/>
                  </a:cubicBezTo>
                  <a:lnTo>
                    <a:pt x="472" y="832"/>
                  </a:lnTo>
                  <a:cubicBezTo>
                    <a:pt x="508" y="820"/>
                    <a:pt x="520" y="784"/>
                    <a:pt x="520" y="735"/>
                  </a:cubicBezTo>
                  <a:lnTo>
                    <a:pt x="484" y="348"/>
                  </a:lnTo>
                  <a:cubicBezTo>
                    <a:pt x="484" y="300"/>
                    <a:pt x="460" y="264"/>
                    <a:pt x="423" y="240"/>
                  </a:cubicBezTo>
                  <a:lnTo>
                    <a:pt x="61" y="10"/>
                  </a:lnTo>
                  <a:cubicBezTo>
                    <a:pt x="54" y="3"/>
                    <a:pt x="47"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2349115" y="3345539"/>
              <a:ext cx="157126" cy="82064"/>
            </a:xfrm>
            <a:custGeom>
              <a:avLst/>
              <a:gdLst/>
              <a:ahLst/>
              <a:cxnLst/>
              <a:rect l="l" t="t" r="r" b="b"/>
              <a:pathLst>
                <a:path w="2491" h="1301" extrusionOk="0">
                  <a:moveTo>
                    <a:pt x="1254" y="1"/>
                  </a:moveTo>
                  <a:cubicBezTo>
                    <a:pt x="969" y="1"/>
                    <a:pt x="683" y="70"/>
                    <a:pt x="423" y="210"/>
                  </a:cubicBezTo>
                  <a:cubicBezTo>
                    <a:pt x="0" y="476"/>
                    <a:pt x="25" y="887"/>
                    <a:pt x="472" y="1128"/>
                  </a:cubicBezTo>
                  <a:cubicBezTo>
                    <a:pt x="713" y="1243"/>
                    <a:pt x="974" y="1301"/>
                    <a:pt x="1235" y="1301"/>
                  </a:cubicBezTo>
                  <a:cubicBezTo>
                    <a:pt x="1522" y="1301"/>
                    <a:pt x="1808" y="1231"/>
                    <a:pt x="2067" y="1092"/>
                  </a:cubicBezTo>
                  <a:cubicBezTo>
                    <a:pt x="2490" y="826"/>
                    <a:pt x="2466" y="427"/>
                    <a:pt x="2007" y="173"/>
                  </a:cubicBezTo>
                  <a:cubicBezTo>
                    <a:pt x="1771" y="58"/>
                    <a:pt x="1513"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2372769" y="3360236"/>
              <a:ext cx="102942" cy="54310"/>
            </a:xfrm>
            <a:custGeom>
              <a:avLst/>
              <a:gdLst/>
              <a:ahLst/>
              <a:cxnLst/>
              <a:rect l="l" t="t" r="r" b="b"/>
              <a:pathLst>
                <a:path w="1632" h="861" extrusionOk="0">
                  <a:moveTo>
                    <a:pt x="411" y="1"/>
                  </a:moveTo>
                  <a:cubicBezTo>
                    <a:pt x="375" y="13"/>
                    <a:pt x="338" y="25"/>
                    <a:pt x="302" y="49"/>
                  </a:cubicBezTo>
                  <a:cubicBezTo>
                    <a:pt x="0" y="243"/>
                    <a:pt x="24" y="545"/>
                    <a:pt x="363" y="726"/>
                  </a:cubicBezTo>
                  <a:cubicBezTo>
                    <a:pt x="547" y="815"/>
                    <a:pt x="746" y="861"/>
                    <a:pt x="945" y="861"/>
                  </a:cubicBezTo>
                  <a:cubicBezTo>
                    <a:pt x="1151" y="861"/>
                    <a:pt x="1357" y="812"/>
                    <a:pt x="1547" y="714"/>
                  </a:cubicBezTo>
                  <a:cubicBezTo>
                    <a:pt x="1571" y="690"/>
                    <a:pt x="1608" y="678"/>
                    <a:pt x="1632" y="654"/>
                  </a:cubicBezTo>
                  <a:cubicBezTo>
                    <a:pt x="1475" y="508"/>
                    <a:pt x="1305" y="388"/>
                    <a:pt x="1112" y="291"/>
                  </a:cubicBezTo>
                  <a:cubicBezTo>
                    <a:pt x="882" y="170"/>
                    <a:pt x="653" y="73"/>
                    <a:pt x="4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2377311" y="3380863"/>
              <a:ext cx="65664" cy="34062"/>
            </a:xfrm>
            <a:custGeom>
              <a:avLst/>
              <a:gdLst/>
              <a:ahLst/>
              <a:cxnLst/>
              <a:rect l="l" t="t" r="r" b="b"/>
              <a:pathLst>
                <a:path w="1041" h="540" extrusionOk="0">
                  <a:moveTo>
                    <a:pt x="25" y="0"/>
                  </a:moveTo>
                  <a:lnTo>
                    <a:pt x="25" y="0"/>
                  </a:lnTo>
                  <a:cubicBezTo>
                    <a:pt x="1" y="145"/>
                    <a:pt x="97" y="290"/>
                    <a:pt x="291" y="399"/>
                  </a:cubicBezTo>
                  <a:cubicBezTo>
                    <a:pt x="476" y="497"/>
                    <a:pt x="685" y="539"/>
                    <a:pt x="892" y="539"/>
                  </a:cubicBezTo>
                  <a:cubicBezTo>
                    <a:pt x="942" y="539"/>
                    <a:pt x="991" y="537"/>
                    <a:pt x="1040" y="532"/>
                  </a:cubicBezTo>
                  <a:cubicBezTo>
                    <a:pt x="968" y="375"/>
                    <a:pt x="847" y="254"/>
                    <a:pt x="702" y="181"/>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2464987" y="3377961"/>
              <a:ext cx="25231" cy="16463"/>
            </a:xfrm>
            <a:custGeom>
              <a:avLst/>
              <a:gdLst/>
              <a:ahLst/>
              <a:cxnLst/>
              <a:rect l="l" t="t" r="r" b="b"/>
              <a:pathLst>
                <a:path w="400" h="261" extrusionOk="0">
                  <a:moveTo>
                    <a:pt x="31" y="1"/>
                  </a:moveTo>
                  <a:cubicBezTo>
                    <a:pt x="25" y="1"/>
                    <a:pt x="19" y="4"/>
                    <a:pt x="13" y="10"/>
                  </a:cubicBezTo>
                  <a:cubicBezTo>
                    <a:pt x="1" y="10"/>
                    <a:pt x="1" y="22"/>
                    <a:pt x="13" y="34"/>
                  </a:cubicBezTo>
                  <a:lnTo>
                    <a:pt x="254" y="252"/>
                  </a:lnTo>
                  <a:cubicBezTo>
                    <a:pt x="260" y="258"/>
                    <a:pt x="266" y="261"/>
                    <a:pt x="272" y="261"/>
                  </a:cubicBezTo>
                  <a:cubicBezTo>
                    <a:pt x="279" y="261"/>
                    <a:pt x="285" y="258"/>
                    <a:pt x="291" y="252"/>
                  </a:cubicBezTo>
                  <a:cubicBezTo>
                    <a:pt x="303" y="252"/>
                    <a:pt x="315" y="240"/>
                    <a:pt x="303" y="227"/>
                  </a:cubicBezTo>
                  <a:lnTo>
                    <a:pt x="121" y="70"/>
                  </a:lnTo>
                  <a:lnTo>
                    <a:pt x="121" y="70"/>
                  </a:lnTo>
                  <a:lnTo>
                    <a:pt x="339" y="119"/>
                  </a:lnTo>
                  <a:cubicBezTo>
                    <a:pt x="351" y="119"/>
                    <a:pt x="375" y="119"/>
                    <a:pt x="387" y="107"/>
                  </a:cubicBezTo>
                  <a:cubicBezTo>
                    <a:pt x="399" y="95"/>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2410868" y="3351090"/>
              <a:ext cx="29016" cy="13814"/>
            </a:xfrm>
            <a:custGeom>
              <a:avLst/>
              <a:gdLst/>
              <a:ahLst/>
              <a:cxnLst/>
              <a:rect l="l" t="t" r="r" b="b"/>
              <a:pathLst>
                <a:path w="460" h="219" extrusionOk="0">
                  <a:moveTo>
                    <a:pt x="266" y="1"/>
                  </a:moveTo>
                  <a:cubicBezTo>
                    <a:pt x="242" y="13"/>
                    <a:pt x="230" y="25"/>
                    <a:pt x="242" y="37"/>
                  </a:cubicBezTo>
                  <a:lnTo>
                    <a:pt x="339" y="158"/>
                  </a:lnTo>
                  <a:lnTo>
                    <a:pt x="339" y="158"/>
                  </a:lnTo>
                  <a:lnTo>
                    <a:pt x="49" y="61"/>
                  </a:lnTo>
                  <a:cubicBezTo>
                    <a:pt x="45" y="58"/>
                    <a:pt x="42" y="56"/>
                    <a:pt x="38" y="56"/>
                  </a:cubicBezTo>
                  <a:cubicBezTo>
                    <a:pt x="29" y="56"/>
                    <a:pt x="17" y="65"/>
                    <a:pt x="0" y="73"/>
                  </a:cubicBezTo>
                  <a:cubicBezTo>
                    <a:pt x="0" y="73"/>
                    <a:pt x="0" y="97"/>
                    <a:pt x="12" y="97"/>
                  </a:cubicBezTo>
                  <a:lnTo>
                    <a:pt x="37" y="97"/>
                  </a:lnTo>
                  <a:lnTo>
                    <a:pt x="423" y="218"/>
                  </a:lnTo>
                  <a:lnTo>
                    <a:pt x="460" y="218"/>
                  </a:lnTo>
                  <a:lnTo>
                    <a:pt x="460" y="194"/>
                  </a:lnTo>
                  <a:lnTo>
                    <a:pt x="303" y="13"/>
                  </a:lnTo>
                  <a:cubicBezTo>
                    <a:pt x="290"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1685801" y="2720383"/>
              <a:ext cx="156369" cy="82884"/>
            </a:xfrm>
            <a:custGeom>
              <a:avLst/>
              <a:gdLst/>
              <a:ahLst/>
              <a:cxnLst/>
              <a:rect l="l" t="t" r="r" b="b"/>
              <a:pathLst>
                <a:path w="2479" h="1314" extrusionOk="0">
                  <a:moveTo>
                    <a:pt x="1126" y="0"/>
                  </a:moveTo>
                  <a:cubicBezTo>
                    <a:pt x="905" y="0"/>
                    <a:pt x="683" y="42"/>
                    <a:pt x="472" y="125"/>
                  </a:cubicBezTo>
                  <a:cubicBezTo>
                    <a:pt x="25" y="342"/>
                    <a:pt x="1" y="753"/>
                    <a:pt x="436" y="1043"/>
                  </a:cubicBezTo>
                  <a:cubicBezTo>
                    <a:pt x="717" y="1223"/>
                    <a:pt x="1036" y="1313"/>
                    <a:pt x="1358" y="1313"/>
                  </a:cubicBezTo>
                  <a:cubicBezTo>
                    <a:pt x="1577" y="1313"/>
                    <a:pt x="1797" y="1272"/>
                    <a:pt x="2007" y="1188"/>
                  </a:cubicBezTo>
                  <a:cubicBezTo>
                    <a:pt x="2467" y="971"/>
                    <a:pt x="2479" y="560"/>
                    <a:pt x="2056" y="270"/>
                  </a:cubicBezTo>
                  <a:cubicBezTo>
                    <a:pt x="1775" y="90"/>
                    <a:pt x="1452" y="0"/>
                    <a:pt x="1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1710212" y="2732052"/>
              <a:ext cx="100735" cy="58473"/>
            </a:xfrm>
            <a:custGeom>
              <a:avLst/>
              <a:gdLst/>
              <a:ahLst/>
              <a:cxnLst/>
              <a:rect l="l" t="t" r="r" b="b"/>
              <a:pathLst>
                <a:path w="1597" h="927" extrusionOk="0">
                  <a:moveTo>
                    <a:pt x="448" y="0"/>
                  </a:moveTo>
                  <a:cubicBezTo>
                    <a:pt x="412" y="12"/>
                    <a:pt x="375" y="24"/>
                    <a:pt x="339" y="37"/>
                  </a:cubicBezTo>
                  <a:cubicBezTo>
                    <a:pt x="13" y="194"/>
                    <a:pt x="1" y="508"/>
                    <a:pt x="327" y="725"/>
                  </a:cubicBezTo>
                  <a:cubicBezTo>
                    <a:pt x="539" y="857"/>
                    <a:pt x="781" y="927"/>
                    <a:pt x="1025" y="927"/>
                  </a:cubicBezTo>
                  <a:cubicBezTo>
                    <a:pt x="1185" y="927"/>
                    <a:pt x="1346" y="897"/>
                    <a:pt x="1499" y="834"/>
                  </a:cubicBezTo>
                  <a:cubicBezTo>
                    <a:pt x="1536" y="822"/>
                    <a:pt x="1560" y="810"/>
                    <a:pt x="1596" y="786"/>
                  </a:cubicBezTo>
                  <a:cubicBezTo>
                    <a:pt x="1451" y="629"/>
                    <a:pt x="1294" y="484"/>
                    <a:pt x="1113" y="363"/>
                  </a:cubicBezTo>
                  <a:cubicBezTo>
                    <a:pt x="907" y="218"/>
                    <a:pt x="677" y="97"/>
                    <a:pt x="448"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1714059" y="2751101"/>
              <a:ext cx="62573" cy="39676"/>
            </a:xfrm>
            <a:custGeom>
              <a:avLst/>
              <a:gdLst/>
              <a:ahLst/>
              <a:cxnLst/>
              <a:rect l="l" t="t" r="r" b="b"/>
              <a:pathLst>
                <a:path w="992" h="629" extrusionOk="0">
                  <a:moveTo>
                    <a:pt x="36" y="0"/>
                  </a:moveTo>
                  <a:lnTo>
                    <a:pt x="36" y="0"/>
                  </a:lnTo>
                  <a:cubicBezTo>
                    <a:pt x="0" y="133"/>
                    <a:pt x="73" y="303"/>
                    <a:pt x="266" y="423"/>
                  </a:cubicBezTo>
                  <a:cubicBezTo>
                    <a:pt x="483" y="556"/>
                    <a:pt x="737" y="629"/>
                    <a:pt x="991" y="629"/>
                  </a:cubicBezTo>
                  <a:cubicBezTo>
                    <a:pt x="943" y="472"/>
                    <a:pt x="834" y="327"/>
                    <a:pt x="689" y="242"/>
                  </a:cubicBezTo>
                  <a:cubicBezTo>
                    <a:pt x="496" y="121"/>
                    <a:pt x="266" y="37"/>
                    <a:pt x="3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1802493" y="2757977"/>
              <a:ext cx="23654" cy="16842"/>
            </a:xfrm>
            <a:custGeom>
              <a:avLst/>
              <a:gdLst/>
              <a:ahLst/>
              <a:cxnLst/>
              <a:rect l="l" t="t" r="r" b="b"/>
              <a:pathLst>
                <a:path w="375" h="267" extrusionOk="0">
                  <a:moveTo>
                    <a:pt x="0" y="0"/>
                  </a:moveTo>
                  <a:cubicBezTo>
                    <a:pt x="0" y="12"/>
                    <a:pt x="0" y="24"/>
                    <a:pt x="0" y="24"/>
                  </a:cubicBezTo>
                  <a:lnTo>
                    <a:pt x="218" y="266"/>
                  </a:lnTo>
                  <a:lnTo>
                    <a:pt x="254" y="266"/>
                  </a:lnTo>
                  <a:cubicBezTo>
                    <a:pt x="266" y="266"/>
                    <a:pt x="278" y="254"/>
                    <a:pt x="266" y="242"/>
                  </a:cubicBezTo>
                  <a:lnTo>
                    <a:pt x="109" y="61"/>
                  </a:lnTo>
                  <a:lnTo>
                    <a:pt x="314" y="133"/>
                  </a:lnTo>
                  <a:cubicBezTo>
                    <a:pt x="320" y="139"/>
                    <a:pt x="329" y="142"/>
                    <a:pt x="339" y="142"/>
                  </a:cubicBezTo>
                  <a:cubicBezTo>
                    <a:pt x="348" y="142"/>
                    <a:pt x="357" y="139"/>
                    <a:pt x="363" y="133"/>
                  </a:cubicBezTo>
                  <a:cubicBezTo>
                    <a:pt x="375" y="121"/>
                    <a:pt x="363" y="109"/>
                    <a:pt x="351" y="109"/>
                  </a:cubicBezTo>
                  <a:lnTo>
                    <a:pt x="48"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1751401" y="2726375"/>
              <a:ext cx="27502" cy="14886"/>
            </a:xfrm>
            <a:custGeom>
              <a:avLst/>
              <a:gdLst/>
              <a:ahLst/>
              <a:cxnLst/>
              <a:rect l="l" t="t" r="r" b="b"/>
              <a:pathLst>
                <a:path w="436" h="236" extrusionOk="0">
                  <a:moveTo>
                    <a:pt x="279" y="1"/>
                  </a:moveTo>
                  <a:cubicBezTo>
                    <a:pt x="274" y="1"/>
                    <a:pt x="270" y="2"/>
                    <a:pt x="266" y="6"/>
                  </a:cubicBezTo>
                  <a:cubicBezTo>
                    <a:pt x="254" y="6"/>
                    <a:pt x="254" y="18"/>
                    <a:pt x="254" y="30"/>
                  </a:cubicBezTo>
                  <a:lnTo>
                    <a:pt x="339" y="163"/>
                  </a:lnTo>
                  <a:lnTo>
                    <a:pt x="339" y="163"/>
                  </a:lnTo>
                  <a:lnTo>
                    <a:pt x="61" y="30"/>
                  </a:lnTo>
                  <a:lnTo>
                    <a:pt x="12" y="30"/>
                  </a:lnTo>
                  <a:cubicBezTo>
                    <a:pt x="0" y="42"/>
                    <a:pt x="0" y="54"/>
                    <a:pt x="12" y="54"/>
                  </a:cubicBezTo>
                  <a:lnTo>
                    <a:pt x="24" y="66"/>
                  </a:lnTo>
                  <a:lnTo>
                    <a:pt x="387" y="235"/>
                  </a:lnTo>
                  <a:lnTo>
                    <a:pt x="435" y="235"/>
                  </a:lnTo>
                  <a:cubicBezTo>
                    <a:pt x="435" y="223"/>
                    <a:pt x="435" y="211"/>
                    <a:pt x="435" y="211"/>
                  </a:cubicBezTo>
                  <a:lnTo>
                    <a:pt x="315"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1767422" y="3273064"/>
              <a:ext cx="157063" cy="81433"/>
            </a:xfrm>
            <a:custGeom>
              <a:avLst/>
              <a:gdLst/>
              <a:ahLst/>
              <a:cxnLst/>
              <a:rect l="l" t="t" r="r" b="b"/>
              <a:pathLst>
                <a:path w="2490" h="1291" extrusionOk="0">
                  <a:moveTo>
                    <a:pt x="1245" y="0"/>
                  </a:moveTo>
                  <a:cubicBezTo>
                    <a:pt x="963" y="0"/>
                    <a:pt x="680" y="67"/>
                    <a:pt x="423" y="198"/>
                  </a:cubicBezTo>
                  <a:cubicBezTo>
                    <a:pt x="0" y="464"/>
                    <a:pt x="24" y="875"/>
                    <a:pt x="471" y="1117"/>
                  </a:cubicBezTo>
                  <a:cubicBezTo>
                    <a:pt x="716" y="1233"/>
                    <a:pt x="980" y="1291"/>
                    <a:pt x="1244" y="1291"/>
                  </a:cubicBezTo>
                  <a:cubicBezTo>
                    <a:pt x="1527" y="1291"/>
                    <a:pt x="1810" y="1224"/>
                    <a:pt x="2067" y="1093"/>
                  </a:cubicBezTo>
                  <a:cubicBezTo>
                    <a:pt x="2490" y="827"/>
                    <a:pt x="2466" y="416"/>
                    <a:pt x="2007" y="174"/>
                  </a:cubicBezTo>
                  <a:cubicBezTo>
                    <a:pt x="1768" y="58"/>
                    <a:pt x="1507" y="0"/>
                    <a:pt x="1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1791770" y="3287067"/>
              <a:ext cx="102249" cy="55067"/>
            </a:xfrm>
            <a:custGeom>
              <a:avLst/>
              <a:gdLst/>
              <a:ahLst/>
              <a:cxnLst/>
              <a:rect l="l" t="t" r="r" b="b"/>
              <a:pathLst>
                <a:path w="1621" h="873" extrusionOk="0">
                  <a:moveTo>
                    <a:pt x="400" y="0"/>
                  </a:moveTo>
                  <a:cubicBezTo>
                    <a:pt x="363" y="13"/>
                    <a:pt x="327" y="37"/>
                    <a:pt x="303" y="61"/>
                  </a:cubicBezTo>
                  <a:cubicBezTo>
                    <a:pt x="1" y="242"/>
                    <a:pt x="13" y="544"/>
                    <a:pt x="351" y="738"/>
                  </a:cubicBezTo>
                  <a:cubicBezTo>
                    <a:pt x="536" y="827"/>
                    <a:pt x="735" y="872"/>
                    <a:pt x="934" y="872"/>
                  </a:cubicBezTo>
                  <a:cubicBezTo>
                    <a:pt x="1140" y="872"/>
                    <a:pt x="1346" y="824"/>
                    <a:pt x="1536" y="726"/>
                  </a:cubicBezTo>
                  <a:cubicBezTo>
                    <a:pt x="1560" y="702"/>
                    <a:pt x="1596" y="677"/>
                    <a:pt x="1621" y="653"/>
                  </a:cubicBezTo>
                  <a:cubicBezTo>
                    <a:pt x="1463" y="508"/>
                    <a:pt x="1282" y="387"/>
                    <a:pt x="1101" y="291"/>
                  </a:cubicBezTo>
                  <a:cubicBezTo>
                    <a:pt x="871" y="170"/>
                    <a:pt x="641" y="73"/>
                    <a:pt x="40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1795617" y="3308387"/>
              <a:ext cx="65601" cy="33620"/>
            </a:xfrm>
            <a:custGeom>
              <a:avLst/>
              <a:gdLst/>
              <a:ahLst/>
              <a:cxnLst/>
              <a:rect l="l" t="t" r="r" b="b"/>
              <a:pathLst>
                <a:path w="1040" h="533" extrusionOk="0">
                  <a:moveTo>
                    <a:pt x="24" y="1"/>
                  </a:moveTo>
                  <a:cubicBezTo>
                    <a:pt x="0" y="146"/>
                    <a:pt x="97" y="291"/>
                    <a:pt x="290" y="400"/>
                  </a:cubicBezTo>
                  <a:cubicBezTo>
                    <a:pt x="469" y="485"/>
                    <a:pt x="670" y="533"/>
                    <a:pt x="870" y="533"/>
                  </a:cubicBezTo>
                  <a:cubicBezTo>
                    <a:pt x="927" y="533"/>
                    <a:pt x="984" y="529"/>
                    <a:pt x="1040" y="521"/>
                  </a:cubicBezTo>
                  <a:cubicBezTo>
                    <a:pt x="967" y="364"/>
                    <a:pt x="846" y="243"/>
                    <a:pt x="701" y="170"/>
                  </a:cubicBezTo>
                  <a:cubicBezTo>
                    <a:pt x="484" y="73"/>
                    <a:pt x="254" y="13"/>
                    <a:pt x="24"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1883294" y="3305549"/>
              <a:ext cx="25231" cy="16211"/>
            </a:xfrm>
            <a:custGeom>
              <a:avLst/>
              <a:gdLst/>
              <a:ahLst/>
              <a:cxnLst/>
              <a:rect l="l" t="t" r="r" b="b"/>
              <a:pathLst>
                <a:path w="400" h="257" extrusionOk="0">
                  <a:moveTo>
                    <a:pt x="31" y="1"/>
                  </a:moveTo>
                  <a:cubicBezTo>
                    <a:pt x="24" y="1"/>
                    <a:pt x="18" y="4"/>
                    <a:pt x="12" y="10"/>
                  </a:cubicBezTo>
                  <a:cubicBezTo>
                    <a:pt x="0" y="10"/>
                    <a:pt x="0" y="34"/>
                    <a:pt x="12" y="34"/>
                  </a:cubicBezTo>
                  <a:lnTo>
                    <a:pt x="254" y="239"/>
                  </a:lnTo>
                  <a:cubicBezTo>
                    <a:pt x="263" y="248"/>
                    <a:pt x="271" y="256"/>
                    <a:pt x="284" y="256"/>
                  </a:cubicBezTo>
                  <a:cubicBezTo>
                    <a:pt x="289" y="256"/>
                    <a:pt x="295" y="255"/>
                    <a:pt x="302" y="251"/>
                  </a:cubicBezTo>
                  <a:cubicBezTo>
                    <a:pt x="302" y="251"/>
                    <a:pt x="315" y="239"/>
                    <a:pt x="302" y="227"/>
                  </a:cubicBezTo>
                  <a:lnTo>
                    <a:pt x="133" y="70"/>
                  </a:lnTo>
                  <a:lnTo>
                    <a:pt x="339" y="118"/>
                  </a:lnTo>
                  <a:cubicBezTo>
                    <a:pt x="363" y="118"/>
                    <a:pt x="375" y="118"/>
                    <a:pt x="387" y="106"/>
                  </a:cubicBezTo>
                  <a:cubicBezTo>
                    <a:pt x="399" y="94"/>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1829174" y="3278362"/>
              <a:ext cx="29773" cy="13940"/>
            </a:xfrm>
            <a:custGeom>
              <a:avLst/>
              <a:gdLst/>
              <a:ahLst/>
              <a:cxnLst/>
              <a:rect l="l" t="t" r="r" b="b"/>
              <a:pathLst>
                <a:path w="472" h="221" extrusionOk="0">
                  <a:moveTo>
                    <a:pt x="279" y="1"/>
                  </a:moveTo>
                  <a:cubicBezTo>
                    <a:pt x="274" y="1"/>
                    <a:pt x="270" y="2"/>
                    <a:pt x="266" y="6"/>
                  </a:cubicBezTo>
                  <a:cubicBezTo>
                    <a:pt x="254" y="6"/>
                    <a:pt x="242" y="18"/>
                    <a:pt x="254" y="30"/>
                  </a:cubicBezTo>
                  <a:lnTo>
                    <a:pt x="351" y="151"/>
                  </a:lnTo>
                  <a:lnTo>
                    <a:pt x="351" y="151"/>
                  </a:lnTo>
                  <a:lnTo>
                    <a:pt x="61" y="54"/>
                  </a:lnTo>
                  <a:lnTo>
                    <a:pt x="12" y="54"/>
                  </a:lnTo>
                  <a:cubicBezTo>
                    <a:pt x="0" y="66"/>
                    <a:pt x="0" y="78"/>
                    <a:pt x="12" y="90"/>
                  </a:cubicBezTo>
                  <a:lnTo>
                    <a:pt x="36" y="90"/>
                  </a:lnTo>
                  <a:lnTo>
                    <a:pt x="411" y="211"/>
                  </a:lnTo>
                  <a:cubicBezTo>
                    <a:pt x="417" y="217"/>
                    <a:pt x="426" y="220"/>
                    <a:pt x="435" y="220"/>
                  </a:cubicBezTo>
                  <a:cubicBezTo>
                    <a:pt x="444" y="220"/>
                    <a:pt x="453" y="217"/>
                    <a:pt x="459" y="211"/>
                  </a:cubicBezTo>
                  <a:cubicBezTo>
                    <a:pt x="459" y="211"/>
                    <a:pt x="472" y="187"/>
                    <a:pt x="459" y="187"/>
                  </a:cubicBezTo>
                  <a:lnTo>
                    <a:pt x="314"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1326705" y="2649674"/>
              <a:ext cx="195288" cy="98842"/>
            </a:xfrm>
            <a:custGeom>
              <a:avLst/>
              <a:gdLst/>
              <a:ahLst/>
              <a:cxnLst/>
              <a:rect l="l" t="t" r="r" b="b"/>
              <a:pathLst>
                <a:path w="3096" h="1567" extrusionOk="0">
                  <a:moveTo>
                    <a:pt x="1506" y="1"/>
                  </a:moveTo>
                  <a:cubicBezTo>
                    <a:pt x="1222" y="1"/>
                    <a:pt x="940" y="51"/>
                    <a:pt x="702" y="158"/>
                  </a:cubicBezTo>
                  <a:cubicBezTo>
                    <a:pt x="98" y="412"/>
                    <a:pt x="1" y="907"/>
                    <a:pt x="460" y="1246"/>
                  </a:cubicBezTo>
                  <a:cubicBezTo>
                    <a:pt x="743" y="1456"/>
                    <a:pt x="1168" y="1566"/>
                    <a:pt x="1594" y="1566"/>
                  </a:cubicBezTo>
                  <a:cubicBezTo>
                    <a:pt x="1879" y="1566"/>
                    <a:pt x="2164" y="1517"/>
                    <a:pt x="2406" y="1415"/>
                  </a:cubicBezTo>
                  <a:cubicBezTo>
                    <a:pt x="3011" y="1149"/>
                    <a:pt x="3095" y="654"/>
                    <a:pt x="2636" y="315"/>
                  </a:cubicBezTo>
                  <a:cubicBezTo>
                    <a:pt x="2354" y="113"/>
                    <a:pt x="1929"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1357234" y="2663424"/>
              <a:ext cx="121298" cy="70142"/>
            </a:xfrm>
            <a:custGeom>
              <a:avLst/>
              <a:gdLst/>
              <a:ahLst/>
              <a:cxnLst/>
              <a:rect l="l" t="t" r="r" b="b"/>
              <a:pathLst>
                <a:path w="1923" h="1112" extrusionOk="0">
                  <a:moveTo>
                    <a:pt x="641" y="0"/>
                  </a:moveTo>
                  <a:cubicBezTo>
                    <a:pt x="593" y="25"/>
                    <a:pt x="544" y="37"/>
                    <a:pt x="508" y="49"/>
                  </a:cubicBezTo>
                  <a:cubicBezTo>
                    <a:pt x="73" y="242"/>
                    <a:pt x="0" y="605"/>
                    <a:pt x="351" y="871"/>
                  </a:cubicBezTo>
                  <a:cubicBezTo>
                    <a:pt x="612" y="1031"/>
                    <a:pt x="909" y="1112"/>
                    <a:pt x="1206" y="1112"/>
                  </a:cubicBezTo>
                  <a:cubicBezTo>
                    <a:pt x="1404" y="1112"/>
                    <a:pt x="1601" y="1076"/>
                    <a:pt x="1789" y="1004"/>
                  </a:cubicBezTo>
                  <a:cubicBezTo>
                    <a:pt x="1825" y="979"/>
                    <a:pt x="1874" y="955"/>
                    <a:pt x="1922" y="931"/>
                  </a:cubicBezTo>
                  <a:cubicBezTo>
                    <a:pt x="1765" y="738"/>
                    <a:pt x="1596" y="581"/>
                    <a:pt x="1402" y="436"/>
                  </a:cubicBezTo>
                  <a:cubicBezTo>
                    <a:pt x="1161" y="266"/>
                    <a:pt x="907" y="121"/>
                    <a:pt x="64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1362533" y="2686321"/>
              <a:ext cx="71782" cy="47371"/>
            </a:xfrm>
            <a:custGeom>
              <a:avLst/>
              <a:gdLst/>
              <a:ahLst/>
              <a:cxnLst/>
              <a:rect l="l" t="t" r="r" b="b"/>
              <a:pathLst>
                <a:path w="1138" h="751" extrusionOk="0">
                  <a:moveTo>
                    <a:pt x="61" y="0"/>
                  </a:moveTo>
                  <a:lnTo>
                    <a:pt x="61" y="0"/>
                  </a:lnTo>
                  <a:cubicBezTo>
                    <a:pt x="1" y="169"/>
                    <a:pt x="61" y="351"/>
                    <a:pt x="267" y="508"/>
                  </a:cubicBezTo>
                  <a:cubicBezTo>
                    <a:pt x="505" y="666"/>
                    <a:pt x="785" y="751"/>
                    <a:pt x="1078" y="751"/>
                  </a:cubicBezTo>
                  <a:cubicBezTo>
                    <a:pt x="1098" y="751"/>
                    <a:pt x="1117" y="750"/>
                    <a:pt x="1137" y="749"/>
                  </a:cubicBezTo>
                  <a:cubicBezTo>
                    <a:pt x="1101" y="556"/>
                    <a:pt x="992" y="399"/>
                    <a:pt x="835" y="290"/>
                  </a:cubicBezTo>
                  <a:cubicBezTo>
                    <a:pt x="605" y="133"/>
                    <a:pt x="339" y="36"/>
                    <a:pt x="61"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1472349" y="2693891"/>
              <a:ext cx="28259" cy="20689"/>
            </a:xfrm>
            <a:custGeom>
              <a:avLst/>
              <a:gdLst/>
              <a:ahLst/>
              <a:cxnLst/>
              <a:rect l="l" t="t" r="r" b="b"/>
              <a:pathLst>
                <a:path w="448" h="328" extrusionOk="0">
                  <a:moveTo>
                    <a:pt x="13" y="1"/>
                  </a:moveTo>
                  <a:cubicBezTo>
                    <a:pt x="0" y="13"/>
                    <a:pt x="0" y="25"/>
                    <a:pt x="0" y="37"/>
                  </a:cubicBezTo>
                  <a:lnTo>
                    <a:pt x="218" y="315"/>
                  </a:lnTo>
                  <a:cubicBezTo>
                    <a:pt x="242" y="327"/>
                    <a:pt x="266" y="327"/>
                    <a:pt x="278" y="327"/>
                  </a:cubicBezTo>
                  <a:cubicBezTo>
                    <a:pt x="303" y="315"/>
                    <a:pt x="315" y="303"/>
                    <a:pt x="303" y="291"/>
                  </a:cubicBezTo>
                  <a:lnTo>
                    <a:pt x="133" y="73"/>
                  </a:lnTo>
                  <a:lnTo>
                    <a:pt x="375" y="170"/>
                  </a:lnTo>
                  <a:lnTo>
                    <a:pt x="436" y="170"/>
                  </a:lnTo>
                  <a:cubicBezTo>
                    <a:pt x="448" y="146"/>
                    <a:pt x="448" y="134"/>
                    <a:pt x="424" y="134"/>
                  </a:cubicBezTo>
                  <a:lnTo>
                    <a:pt x="61"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1414382" y="2657306"/>
              <a:ext cx="32106" cy="17599"/>
            </a:xfrm>
            <a:custGeom>
              <a:avLst/>
              <a:gdLst/>
              <a:ahLst/>
              <a:cxnLst/>
              <a:rect l="l" t="t" r="r" b="b"/>
              <a:pathLst>
                <a:path w="509" h="279" extrusionOk="0">
                  <a:moveTo>
                    <a:pt x="339" y="1"/>
                  </a:moveTo>
                  <a:cubicBezTo>
                    <a:pt x="303" y="1"/>
                    <a:pt x="303" y="25"/>
                    <a:pt x="303" y="37"/>
                  </a:cubicBezTo>
                  <a:lnTo>
                    <a:pt x="388" y="182"/>
                  </a:lnTo>
                  <a:lnTo>
                    <a:pt x="61" y="37"/>
                  </a:lnTo>
                  <a:cubicBezTo>
                    <a:pt x="55" y="31"/>
                    <a:pt x="46" y="28"/>
                    <a:pt x="37" y="28"/>
                  </a:cubicBezTo>
                  <a:cubicBezTo>
                    <a:pt x="28" y="28"/>
                    <a:pt x="19" y="31"/>
                    <a:pt x="13" y="37"/>
                  </a:cubicBezTo>
                  <a:cubicBezTo>
                    <a:pt x="1" y="37"/>
                    <a:pt x="1" y="61"/>
                    <a:pt x="13" y="61"/>
                  </a:cubicBezTo>
                  <a:lnTo>
                    <a:pt x="448" y="279"/>
                  </a:lnTo>
                  <a:lnTo>
                    <a:pt x="496" y="279"/>
                  </a:lnTo>
                  <a:cubicBezTo>
                    <a:pt x="509" y="267"/>
                    <a:pt x="509" y="255"/>
                    <a:pt x="509" y="242"/>
                  </a:cubicBezTo>
                  <a:lnTo>
                    <a:pt x="388" y="25"/>
                  </a:lnTo>
                  <a:cubicBezTo>
                    <a:pt x="376" y="1"/>
                    <a:pt x="351" y="1"/>
                    <a:pt x="33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1451030" y="3065730"/>
              <a:ext cx="157883" cy="82127"/>
            </a:xfrm>
            <a:custGeom>
              <a:avLst/>
              <a:gdLst/>
              <a:ahLst/>
              <a:cxnLst/>
              <a:rect l="l" t="t" r="r" b="b"/>
              <a:pathLst>
                <a:path w="2503" h="1302" extrusionOk="0">
                  <a:moveTo>
                    <a:pt x="1255" y="1"/>
                  </a:moveTo>
                  <a:cubicBezTo>
                    <a:pt x="969" y="1"/>
                    <a:pt x="683" y="70"/>
                    <a:pt x="423" y="210"/>
                  </a:cubicBezTo>
                  <a:cubicBezTo>
                    <a:pt x="0" y="464"/>
                    <a:pt x="24" y="875"/>
                    <a:pt x="484" y="1128"/>
                  </a:cubicBezTo>
                  <a:cubicBezTo>
                    <a:pt x="725" y="1243"/>
                    <a:pt x="986" y="1301"/>
                    <a:pt x="1247" y="1301"/>
                  </a:cubicBezTo>
                  <a:cubicBezTo>
                    <a:pt x="1533" y="1301"/>
                    <a:pt x="1819" y="1231"/>
                    <a:pt x="2079" y="1092"/>
                  </a:cubicBezTo>
                  <a:cubicBezTo>
                    <a:pt x="2502" y="826"/>
                    <a:pt x="2466" y="415"/>
                    <a:pt x="2019" y="174"/>
                  </a:cubicBezTo>
                  <a:cubicBezTo>
                    <a:pt x="1777" y="58"/>
                    <a:pt x="1516"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1475377" y="3080427"/>
              <a:ext cx="103006" cy="54625"/>
            </a:xfrm>
            <a:custGeom>
              <a:avLst/>
              <a:gdLst/>
              <a:ahLst/>
              <a:cxnLst/>
              <a:rect l="l" t="t" r="r" b="b"/>
              <a:pathLst>
                <a:path w="1633" h="866" extrusionOk="0">
                  <a:moveTo>
                    <a:pt x="400" y="1"/>
                  </a:moveTo>
                  <a:cubicBezTo>
                    <a:pt x="376" y="13"/>
                    <a:pt x="339" y="37"/>
                    <a:pt x="303" y="49"/>
                  </a:cubicBezTo>
                  <a:cubicBezTo>
                    <a:pt x="1" y="243"/>
                    <a:pt x="25" y="545"/>
                    <a:pt x="363" y="726"/>
                  </a:cubicBezTo>
                  <a:cubicBezTo>
                    <a:pt x="545" y="820"/>
                    <a:pt x="741" y="865"/>
                    <a:pt x="937" y="865"/>
                  </a:cubicBezTo>
                  <a:cubicBezTo>
                    <a:pt x="1146" y="865"/>
                    <a:pt x="1355" y="814"/>
                    <a:pt x="1548" y="714"/>
                  </a:cubicBezTo>
                  <a:cubicBezTo>
                    <a:pt x="1572" y="702"/>
                    <a:pt x="1608" y="678"/>
                    <a:pt x="1633" y="654"/>
                  </a:cubicBezTo>
                  <a:cubicBezTo>
                    <a:pt x="1475" y="509"/>
                    <a:pt x="1294" y="388"/>
                    <a:pt x="1113" y="291"/>
                  </a:cubicBezTo>
                  <a:cubicBezTo>
                    <a:pt x="883" y="170"/>
                    <a:pt x="654" y="73"/>
                    <a:pt x="400"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1479982" y="3101053"/>
              <a:ext cx="65601" cy="33557"/>
            </a:xfrm>
            <a:custGeom>
              <a:avLst/>
              <a:gdLst/>
              <a:ahLst/>
              <a:cxnLst/>
              <a:rect l="l" t="t" r="r" b="b"/>
              <a:pathLst>
                <a:path w="1040" h="532" extrusionOk="0">
                  <a:moveTo>
                    <a:pt x="25" y="0"/>
                  </a:moveTo>
                  <a:lnTo>
                    <a:pt x="25" y="0"/>
                  </a:lnTo>
                  <a:cubicBezTo>
                    <a:pt x="0" y="145"/>
                    <a:pt x="97" y="290"/>
                    <a:pt x="290" y="399"/>
                  </a:cubicBezTo>
                  <a:cubicBezTo>
                    <a:pt x="469" y="484"/>
                    <a:pt x="663" y="532"/>
                    <a:pt x="865" y="532"/>
                  </a:cubicBezTo>
                  <a:cubicBezTo>
                    <a:pt x="923" y="532"/>
                    <a:pt x="981" y="528"/>
                    <a:pt x="1040" y="520"/>
                  </a:cubicBezTo>
                  <a:cubicBezTo>
                    <a:pt x="967" y="375"/>
                    <a:pt x="846" y="242"/>
                    <a:pt x="701" y="182"/>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1566901" y="3097962"/>
              <a:ext cx="25231" cy="16085"/>
            </a:xfrm>
            <a:custGeom>
              <a:avLst/>
              <a:gdLst/>
              <a:ahLst/>
              <a:cxnLst/>
              <a:rect l="l" t="t" r="r" b="b"/>
              <a:pathLst>
                <a:path w="400" h="255" extrusionOk="0">
                  <a:moveTo>
                    <a:pt x="12" y="1"/>
                  </a:moveTo>
                  <a:cubicBezTo>
                    <a:pt x="0" y="13"/>
                    <a:pt x="0" y="25"/>
                    <a:pt x="12" y="25"/>
                  </a:cubicBezTo>
                  <a:lnTo>
                    <a:pt x="254" y="255"/>
                  </a:lnTo>
                  <a:lnTo>
                    <a:pt x="290" y="255"/>
                  </a:lnTo>
                  <a:cubicBezTo>
                    <a:pt x="302" y="243"/>
                    <a:pt x="315" y="231"/>
                    <a:pt x="302" y="219"/>
                  </a:cubicBezTo>
                  <a:lnTo>
                    <a:pt x="121" y="61"/>
                  </a:lnTo>
                  <a:lnTo>
                    <a:pt x="339" y="110"/>
                  </a:lnTo>
                  <a:cubicBezTo>
                    <a:pt x="346" y="113"/>
                    <a:pt x="352" y="115"/>
                    <a:pt x="357" y="115"/>
                  </a:cubicBezTo>
                  <a:cubicBezTo>
                    <a:pt x="370" y="115"/>
                    <a:pt x="378" y="106"/>
                    <a:pt x="387" y="98"/>
                  </a:cubicBezTo>
                  <a:cubicBezTo>
                    <a:pt x="399" y="86"/>
                    <a:pt x="387" y="73"/>
                    <a:pt x="375" y="73"/>
                  </a:cubicBezTo>
                  <a:lnTo>
                    <a:pt x="49"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1513539" y="3070524"/>
              <a:ext cx="29016" cy="13814"/>
            </a:xfrm>
            <a:custGeom>
              <a:avLst/>
              <a:gdLst/>
              <a:ahLst/>
              <a:cxnLst/>
              <a:rect l="l" t="t" r="r" b="b"/>
              <a:pathLst>
                <a:path w="460" h="219" extrusionOk="0">
                  <a:moveTo>
                    <a:pt x="266" y="1"/>
                  </a:moveTo>
                  <a:cubicBezTo>
                    <a:pt x="242" y="13"/>
                    <a:pt x="242" y="25"/>
                    <a:pt x="242" y="37"/>
                  </a:cubicBezTo>
                  <a:lnTo>
                    <a:pt x="351" y="158"/>
                  </a:lnTo>
                  <a:lnTo>
                    <a:pt x="61" y="61"/>
                  </a:lnTo>
                  <a:cubicBezTo>
                    <a:pt x="36" y="61"/>
                    <a:pt x="24" y="61"/>
                    <a:pt x="12" y="73"/>
                  </a:cubicBezTo>
                  <a:cubicBezTo>
                    <a:pt x="0" y="73"/>
                    <a:pt x="0" y="98"/>
                    <a:pt x="12" y="98"/>
                  </a:cubicBezTo>
                  <a:lnTo>
                    <a:pt x="24" y="98"/>
                  </a:lnTo>
                  <a:lnTo>
                    <a:pt x="411" y="218"/>
                  </a:lnTo>
                  <a:lnTo>
                    <a:pt x="459" y="218"/>
                  </a:lnTo>
                  <a:cubicBezTo>
                    <a:pt x="459" y="206"/>
                    <a:pt x="459" y="206"/>
                    <a:pt x="459" y="194"/>
                  </a:cubicBezTo>
                  <a:lnTo>
                    <a:pt x="314" y="13"/>
                  </a:lnTo>
                  <a:cubicBezTo>
                    <a:pt x="302"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1929782" y="2882239"/>
              <a:ext cx="151764" cy="79351"/>
            </a:xfrm>
            <a:custGeom>
              <a:avLst/>
              <a:gdLst/>
              <a:ahLst/>
              <a:cxnLst/>
              <a:rect l="l" t="t" r="r" b="b"/>
              <a:pathLst>
                <a:path w="2406" h="1258" extrusionOk="0">
                  <a:moveTo>
                    <a:pt x="1197" y="0"/>
                  </a:moveTo>
                  <a:cubicBezTo>
                    <a:pt x="931" y="0"/>
                    <a:pt x="665" y="61"/>
                    <a:pt x="424" y="182"/>
                  </a:cubicBezTo>
                  <a:cubicBezTo>
                    <a:pt x="1" y="423"/>
                    <a:pt x="1" y="834"/>
                    <a:pt x="424" y="1076"/>
                  </a:cubicBezTo>
                  <a:cubicBezTo>
                    <a:pt x="665" y="1197"/>
                    <a:pt x="931" y="1257"/>
                    <a:pt x="1197" y="1257"/>
                  </a:cubicBezTo>
                  <a:cubicBezTo>
                    <a:pt x="1463" y="1257"/>
                    <a:pt x="1729" y="1197"/>
                    <a:pt x="1971" y="1076"/>
                  </a:cubicBezTo>
                  <a:cubicBezTo>
                    <a:pt x="2406" y="834"/>
                    <a:pt x="2394" y="435"/>
                    <a:pt x="1971" y="182"/>
                  </a:cubicBezTo>
                  <a:cubicBezTo>
                    <a:pt x="1729" y="61"/>
                    <a:pt x="1463"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1971728" y="2894980"/>
              <a:ext cx="88876" cy="46299"/>
            </a:xfrm>
            <a:custGeom>
              <a:avLst/>
              <a:gdLst/>
              <a:ahLst/>
              <a:cxnLst/>
              <a:rect l="l" t="t" r="r" b="b"/>
              <a:pathLst>
                <a:path w="1409" h="734" extrusionOk="0">
                  <a:moveTo>
                    <a:pt x="429" y="0"/>
                  </a:moveTo>
                  <a:cubicBezTo>
                    <a:pt x="203" y="0"/>
                    <a:pt x="0" y="146"/>
                    <a:pt x="0" y="342"/>
                  </a:cubicBezTo>
                  <a:cubicBezTo>
                    <a:pt x="0" y="463"/>
                    <a:pt x="25" y="584"/>
                    <a:pt x="85" y="693"/>
                  </a:cubicBezTo>
                  <a:cubicBezTo>
                    <a:pt x="230" y="720"/>
                    <a:pt x="382" y="734"/>
                    <a:pt x="535" y="734"/>
                  </a:cubicBezTo>
                  <a:cubicBezTo>
                    <a:pt x="587" y="734"/>
                    <a:pt x="638" y="732"/>
                    <a:pt x="689" y="729"/>
                  </a:cubicBezTo>
                  <a:cubicBezTo>
                    <a:pt x="702" y="729"/>
                    <a:pt x="714" y="730"/>
                    <a:pt x="727" y="730"/>
                  </a:cubicBezTo>
                  <a:cubicBezTo>
                    <a:pt x="1152" y="730"/>
                    <a:pt x="1409" y="531"/>
                    <a:pt x="1209" y="379"/>
                  </a:cubicBezTo>
                  <a:cubicBezTo>
                    <a:pt x="1108" y="320"/>
                    <a:pt x="1002" y="284"/>
                    <a:pt x="894" y="284"/>
                  </a:cubicBezTo>
                  <a:cubicBezTo>
                    <a:pt x="846" y="284"/>
                    <a:pt x="798" y="291"/>
                    <a:pt x="750" y="306"/>
                  </a:cubicBezTo>
                  <a:cubicBezTo>
                    <a:pt x="774" y="246"/>
                    <a:pt x="822" y="125"/>
                    <a:pt x="629" y="40"/>
                  </a:cubicBezTo>
                  <a:cubicBezTo>
                    <a:pt x="563" y="13"/>
                    <a:pt x="495" y="0"/>
                    <a:pt x="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1675141" y="2480501"/>
              <a:ext cx="185322" cy="97266"/>
            </a:xfrm>
            <a:custGeom>
              <a:avLst/>
              <a:gdLst/>
              <a:ahLst/>
              <a:cxnLst/>
              <a:rect l="l" t="t" r="r" b="b"/>
              <a:pathLst>
                <a:path w="2938" h="1542" extrusionOk="0">
                  <a:moveTo>
                    <a:pt x="1345" y="1"/>
                  </a:moveTo>
                  <a:cubicBezTo>
                    <a:pt x="1100" y="1"/>
                    <a:pt x="853" y="45"/>
                    <a:pt x="617" y="133"/>
                  </a:cubicBezTo>
                  <a:cubicBezTo>
                    <a:pt x="61" y="374"/>
                    <a:pt x="1" y="846"/>
                    <a:pt x="472" y="1196"/>
                  </a:cubicBezTo>
                  <a:cubicBezTo>
                    <a:pt x="813" y="1423"/>
                    <a:pt x="1211" y="1541"/>
                    <a:pt x="1612" y="1541"/>
                  </a:cubicBezTo>
                  <a:cubicBezTo>
                    <a:pt x="1851" y="1541"/>
                    <a:pt x="2091" y="1500"/>
                    <a:pt x="2321" y="1414"/>
                  </a:cubicBezTo>
                  <a:cubicBezTo>
                    <a:pt x="2877" y="1172"/>
                    <a:pt x="2938" y="701"/>
                    <a:pt x="2466" y="338"/>
                  </a:cubicBezTo>
                  <a:cubicBezTo>
                    <a:pt x="2131" y="114"/>
                    <a:pt x="1740" y="1"/>
                    <a:pt x="1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1726990" y="2495766"/>
              <a:ext cx="104330" cy="58662"/>
            </a:xfrm>
            <a:custGeom>
              <a:avLst/>
              <a:gdLst/>
              <a:ahLst/>
              <a:cxnLst/>
              <a:rect l="l" t="t" r="r" b="b"/>
              <a:pathLst>
                <a:path w="1654" h="930" extrusionOk="0">
                  <a:moveTo>
                    <a:pt x="523" y="0"/>
                  </a:moveTo>
                  <a:cubicBezTo>
                    <a:pt x="277" y="0"/>
                    <a:pt x="50" y="135"/>
                    <a:pt x="25" y="350"/>
                  </a:cubicBezTo>
                  <a:cubicBezTo>
                    <a:pt x="0" y="495"/>
                    <a:pt x="13" y="640"/>
                    <a:pt x="73" y="773"/>
                  </a:cubicBezTo>
                  <a:cubicBezTo>
                    <a:pt x="303" y="845"/>
                    <a:pt x="532" y="894"/>
                    <a:pt x="774" y="918"/>
                  </a:cubicBezTo>
                  <a:cubicBezTo>
                    <a:pt x="841" y="926"/>
                    <a:pt x="905" y="929"/>
                    <a:pt x="966" y="929"/>
                  </a:cubicBezTo>
                  <a:cubicBezTo>
                    <a:pt x="1391" y="929"/>
                    <a:pt x="1653" y="756"/>
                    <a:pt x="1463" y="555"/>
                  </a:cubicBezTo>
                  <a:cubicBezTo>
                    <a:pt x="1306" y="410"/>
                    <a:pt x="1040" y="410"/>
                    <a:pt x="931" y="410"/>
                  </a:cubicBezTo>
                  <a:cubicBezTo>
                    <a:pt x="967" y="350"/>
                    <a:pt x="1040" y="193"/>
                    <a:pt x="822" y="72"/>
                  </a:cubicBezTo>
                  <a:cubicBezTo>
                    <a:pt x="728" y="23"/>
                    <a:pt x="624" y="0"/>
                    <a:pt x="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2221007" y="3192515"/>
              <a:ext cx="151008" cy="79919"/>
            </a:xfrm>
            <a:custGeom>
              <a:avLst/>
              <a:gdLst/>
              <a:ahLst/>
              <a:cxnLst/>
              <a:rect l="l" t="t" r="r" b="b"/>
              <a:pathLst>
                <a:path w="2394" h="1267" extrusionOk="0">
                  <a:moveTo>
                    <a:pt x="1197" y="1"/>
                  </a:moveTo>
                  <a:cubicBezTo>
                    <a:pt x="931" y="1"/>
                    <a:pt x="666" y="61"/>
                    <a:pt x="424" y="182"/>
                  </a:cubicBezTo>
                  <a:cubicBezTo>
                    <a:pt x="1" y="436"/>
                    <a:pt x="1" y="835"/>
                    <a:pt x="424" y="1076"/>
                  </a:cubicBezTo>
                  <a:cubicBezTo>
                    <a:pt x="666" y="1203"/>
                    <a:pt x="931" y="1267"/>
                    <a:pt x="1197" y="1267"/>
                  </a:cubicBezTo>
                  <a:cubicBezTo>
                    <a:pt x="1463" y="1267"/>
                    <a:pt x="1729" y="1203"/>
                    <a:pt x="1971" y="1076"/>
                  </a:cubicBezTo>
                  <a:cubicBezTo>
                    <a:pt x="2394" y="835"/>
                    <a:pt x="2394" y="436"/>
                    <a:pt x="1971" y="182"/>
                  </a:cubicBezTo>
                  <a:cubicBezTo>
                    <a:pt x="1729" y="61"/>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2262196" y="3205571"/>
              <a:ext cx="89255" cy="46488"/>
            </a:xfrm>
            <a:custGeom>
              <a:avLst/>
              <a:gdLst/>
              <a:ahLst/>
              <a:cxnLst/>
              <a:rect l="l" t="t" r="r" b="b"/>
              <a:pathLst>
                <a:path w="1415" h="737" extrusionOk="0">
                  <a:moveTo>
                    <a:pt x="440" y="0"/>
                  </a:moveTo>
                  <a:cubicBezTo>
                    <a:pt x="214" y="0"/>
                    <a:pt x="3" y="140"/>
                    <a:pt x="13" y="338"/>
                  </a:cubicBezTo>
                  <a:cubicBezTo>
                    <a:pt x="0" y="458"/>
                    <a:pt x="25" y="579"/>
                    <a:pt x="97" y="688"/>
                  </a:cubicBezTo>
                  <a:cubicBezTo>
                    <a:pt x="291" y="724"/>
                    <a:pt x="496" y="736"/>
                    <a:pt x="701" y="736"/>
                  </a:cubicBezTo>
                  <a:cubicBezTo>
                    <a:pt x="1137" y="736"/>
                    <a:pt x="1415" y="531"/>
                    <a:pt x="1209" y="374"/>
                  </a:cubicBezTo>
                  <a:cubicBezTo>
                    <a:pt x="1116" y="315"/>
                    <a:pt x="1005" y="285"/>
                    <a:pt x="897" y="285"/>
                  </a:cubicBezTo>
                  <a:cubicBezTo>
                    <a:pt x="851" y="285"/>
                    <a:pt x="805" y="290"/>
                    <a:pt x="762" y="301"/>
                  </a:cubicBezTo>
                  <a:cubicBezTo>
                    <a:pt x="786" y="253"/>
                    <a:pt x="834" y="120"/>
                    <a:pt x="629" y="35"/>
                  </a:cubicBezTo>
                  <a:cubicBezTo>
                    <a:pt x="568" y="12"/>
                    <a:pt x="503"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1818451" y="3049393"/>
              <a:ext cx="151828" cy="79919"/>
            </a:xfrm>
            <a:custGeom>
              <a:avLst/>
              <a:gdLst/>
              <a:ahLst/>
              <a:cxnLst/>
              <a:rect l="l" t="t" r="r" b="b"/>
              <a:pathLst>
                <a:path w="2407" h="1267" extrusionOk="0">
                  <a:moveTo>
                    <a:pt x="1202" y="0"/>
                  </a:moveTo>
                  <a:cubicBezTo>
                    <a:pt x="938" y="0"/>
                    <a:pt x="672" y="64"/>
                    <a:pt x="424" y="191"/>
                  </a:cubicBezTo>
                  <a:cubicBezTo>
                    <a:pt x="1" y="433"/>
                    <a:pt x="1" y="831"/>
                    <a:pt x="424" y="1085"/>
                  </a:cubicBezTo>
                  <a:cubicBezTo>
                    <a:pt x="672" y="1206"/>
                    <a:pt x="938" y="1267"/>
                    <a:pt x="1202" y="1267"/>
                  </a:cubicBezTo>
                  <a:cubicBezTo>
                    <a:pt x="1466" y="1267"/>
                    <a:pt x="1729" y="1206"/>
                    <a:pt x="1971" y="1085"/>
                  </a:cubicBezTo>
                  <a:cubicBezTo>
                    <a:pt x="2406" y="831"/>
                    <a:pt x="2394" y="433"/>
                    <a:pt x="1971" y="191"/>
                  </a:cubicBezTo>
                  <a:cubicBezTo>
                    <a:pt x="1729" y="64"/>
                    <a:pt x="1466" y="0"/>
                    <a:pt x="1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1860397" y="3062576"/>
              <a:ext cx="88182" cy="46362"/>
            </a:xfrm>
            <a:custGeom>
              <a:avLst/>
              <a:gdLst/>
              <a:ahLst/>
              <a:cxnLst/>
              <a:rect l="l" t="t" r="r" b="b"/>
              <a:pathLst>
                <a:path w="1398" h="735" extrusionOk="0">
                  <a:moveTo>
                    <a:pt x="423" y="1"/>
                  </a:moveTo>
                  <a:cubicBezTo>
                    <a:pt x="199" y="1"/>
                    <a:pt x="1" y="141"/>
                    <a:pt x="1" y="344"/>
                  </a:cubicBezTo>
                  <a:cubicBezTo>
                    <a:pt x="1" y="465"/>
                    <a:pt x="25" y="586"/>
                    <a:pt x="85" y="683"/>
                  </a:cubicBezTo>
                  <a:cubicBezTo>
                    <a:pt x="254" y="713"/>
                    <a:pt x="415" y="734"/>
                    <a:pt x="581" y="734"/>
                  </a:cubicBezTo>
                  <a:cubicBezTo>
                    <a:pt x="617" y="734"/>
                    <a:pt x="653" y="733"/>
                    <a:pt x="690" y="731"/>
                  </a:cubicBezTo>
                  <a:cubicBezTo>
                    <a:pt x="702" y="732"/>
                    <a:pt x="715" y="732"/>
                    <a:pt x="727" y="732"/>
                  </a:cubicBezTo>
                  <a:cubicBezTo>
                    <a:pt x="1152" y="732"/>
                    <a:pt x="1397" y="533"/>
                    <a:pt x="1209" y="369"/>
                  </a:cubicBezTo>
                  <a:cubicBezTo>
                    <a:pt x="1108" y="309"/>
                    <a:pt x="1000" y="280"/>
                    <a:pt x="891" y="280"/>
                  </a:cubicBezTo>
                  <a:cubicBezTo>
                    <a:pt x="844" y="280"/>
                    <a:pt x="797" y="285"/>
                    <a:pt x="750" y="296"/>
                  </a:cubicBezTo>
                  <a:cubicBezTo>
                    <a:pt x="774" y="248"/>
                    <a:pt x="823" y="115"/>
                    <a:pt x="629" y="42"/>
                  </a:cubicBezTo>
                  <a:cubicBezTo>
                    <a:pt x="561" y="14"/>
                    <a:pt x="491" y="1"/>
                    <a:pt x="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1936657" y="3322327"/>
              <a:ext cx="151008" cy="79919"/>
            </a:xfrm>
            <a:custGeom>
              <a:avLst/>
              <a:gdLst/>
              <a:ahLst/>
              <a:cxnLst/>
              <a:rect l="l" t="t" r="r" b="b"/>
              <a:pathLst>
                <a:path w="2394" h="1267" extrusionOk="0">
                  <a:moveTo>
                    <a:pt x="1197" y="1"/>
                  </a:moveTo>
                  <a:cubicBezTo>
                    <a:pt x="931" y="1"/>
                    <a:pt x="665" y="64"/>
                    <a:pt x="423" y="191"/>
                  </a:cubicBezTo>
                  <a:cubicBezTo>
                    <a:pt x="0" y="433"/>
                    <a:pt x="0" y="831"/>
                    <a:pt x="423" y="1085"/>
                  </a:cubicBezTo>
                  <a:cubicBezTo>
                    <a:pt x="665" y="1206"/>
                    <a:pt x="931" y="1267"/>
                    <a:pt x="1197" y="1267"/>
                  </a:cubicBezTo>
                  <a:cubicBezTo>
                    <a:pt x="1463" y="1267"/>
                    <a:pt x="1729" y="1206"/>
                    <a:pt x="1971" y="1085"/>
                  </a:cubicBezTo>
                  <a:cubicBezTo>
                    <a:pt x="2394" y="831"/>
                    <a:pt x="2394" y="433"/>
                    <a:pt x="1971" y="191"/>
                  </a:cubicBezTo>
                  <a:cubicBezTo>
                    <a:pt x="1729" y="64"/>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1977846" y="3335510"/>
              <a:ext cx="89255" cy="46425"/>
            </a:xfrm>
            <a:custGeom>
              <a:avLst/>
              <a:gdLst/>
              <a:ahLst/>
              <a:cxnLst/>
              <a:rect l="l" t="t" r="r" b="b"/>
              <a:pathLst>
                <a:path w="1415" h="736" extrusionOk="0">
                  <a:moveTo>
                    <a:pt x="427" y="1"/>
                  </a:moveTo>
                  <a:cubicBezTo>
                    <a:pt x="206" y="1"/>
                    <a:pt x="3" y="141"/>
                    <a:pt x="12" y="344"/>
                  </a:cubicBezTo>
                  <a:cubicBezTo>
                    <a:pt x="0" y="465"/>
                    <a:pt x="24" y="586"/>
                    <a:pt x="97" y="695"/>
                  </a:cubicBezTo>
                  <a:cubicBezTo>
                    <a:pt x="242" y="722"/>
                    <a:pt x="394" y="736"/>
                    <a:pt x="547" y="736"/>
                  </a:cubicBezTo>
                  <a:cubicBezTo>
                    <a:pt x="598" y="736"/>
                    <a:pt x="650" y="734"/>
                    <a:pt x="701" y="731"/>
                  </a:cubicBezTo>
                  <a:cubicBezTo>
                    <a:pt x="1136" y="731"/>
                    <a:pt x="1414" y="538"/>
                    <a:pt x="1209" y="369"/>
                  </a:cubicBezTo>
                  <a:cubicBezTo>
                    <a:pt x="1116" y="309"/>
                    <a:pt x="1005" y="280"/>
                    <a:pt x="897" y="280"/>
                  </a:cubicBezTo>
                  <a:cubicBezTo>
                    <a:pt x="851" y="280"/>
                    <a:pt x="805" y="285"/>
                    <a:pt x="762" y="296"/>
                  </a:cubicBezTo>
                  <a:cubicBezTo>
                    <a:pt x="786" y="248"/>
                    <a:pt x="834" y="115"/>
                    <a:pt x="629" y="42"/>
                  </a:cubicBezTo>
                  <a:cubicBezTo>
                    <a:pt x="564" y="14"/>
                    <a:pt x="494"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2294996" y="3538681"/>
              <a:ext cx="151764" cy="79919"/>
            </a:xfrm>
            <a:custGeom>
              <a:avLst/>
              <a:gdLst/>
              <a:ahLst/>
              <a:cxnLst/>
              <a:rect l="l" t="t" r="r" b="b"/>
              <a:pathLst>
                <a:path w="2406" h="1267" extrusionOk="0">
                  <a:moveTo>
                    <a:pt x="1204" y="0"/>
                  </a:moveTo>
                  <a:cubicBezTo>
                    <a:pt x="940" y="0"/>
                    <a:pt x="677" y="61"/>
                    <a:pt x="435" y="181"/>
                  </a:cubicBezTo>
                  <a:cubicBezTo>
                    <a:pt x="0" y="435"/>
                    <a:pt x="0" y="834"/>
                    <a:pt x="435" y="1076"/>
                  </a:cubicBezTo>
                  <a:cubicBezTo>
                    <a:pt x="677" y="1203"/>
                    <a:pt x="940" y="1266"/>
                    <a:pt x="1204" y="1266"/>
                  </a:cubicBezTo>
                  <a:cubicBezTo>
                    <a:pt x="1469" y="1266"/>
                    <a:pt x="1735" y="1203"/>
                    <a:pt x="1982" y="1076"/>
                  </a:cubicBezTo>
                  <a:cubicBezTo>
                    <a:pt x="2405" y="834"/>
                    <a:pt x="2405" y="435"/>
                    <a:pt x="1982" y="181"/>
                  </a:cubicBezTo>
                  <a:cubicBezTo>
                    <a:pt x="1735" y="61"/>
                    <a:pt x="1469" y="0"/>
                    <a:pt x="1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2336879" y="3551675"/>
              <a:ext cx="89318" cy="46488"/>
            </a:xfrm>
            <a:custGeom>
              <a:avLst/>
              <a:gdLst/>
              <a:ahLst/>
              <a:cxnLst/>
              <a:rect l="l" t="t" r="r" b="b"/>
              <a:pathLst>
                <a:path w="1416" h="737" extrusionOk="0">
                  <a:moveTo>
                    <a:pt x="435" y="1"/>
                  </a:moveTo>
                  <a:cubicBezTo>
                    <a:pt x="207" y="1"/>
                    <a:pt x="1" y="140"/>
                    <a:pt x="1" y="338"/>
                  </a:cubicBezTo>
                  <a:cubicBezTo>
                    <a:pt x="1" y="459"/>
                    <a:pt x="25" y="580"/>
                    <a:pt x="86" y="689"/>
                  </a:cubicBezTo>
                  <a:cubicBezTo>
                    <a:pt x="291" y="725"/>
                    <a:pt x="484" y="737"/>
                    <a:pt x="690" y="737"/>
                  </a:cubicBezTo>
                  <a:cubicBezTo>
                    <a:pt x="1137" y="737"/>
                    <a:pt x="1415" y="544"/>
                    <a:pt x="1210" y="374"/>
                  </a:cubicBezTo>
                  <a:cubicBezTo>
                    <a:pt x="1117" y="315"/>
                    <a:pt x="1006" y="285"/>
                    <a:pt x="894" y="285"/>
                  </a:cubicBezTo>
                  <a:cubicBezTo>
                    <a:pt x="846" y="285"/>
                    <a:pt x="797" y="291"/>
                    <a:pt x="750" y="302"/>
                  </a:cubicBezTo>
                  <a:cubicBezTo>
                    <a:pt x="787" y="253"/>
                    <a:pt x="823" y="121"/>
                    <a:pt x="629" y="36"/>
                  </a:cubicBezTo>
                  <a:cubicBezTo>
                    <a:pt x="566" y="12"/>
                    <a:pt x="500" y="1"/>
                    <a:pt x="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2104378" y="3465449"/>
              <a:ext cx="141861" cy="81685"/>
            </a:xfrm>
            <a:custGeom>
              <a:avLst/>
              <a:gdLst/>
              <a:ahLst/>
              <a:cxnLst/>
              <a:rect l="l" t="t" r="r" b="b"/>
              <a:pathLst>
                <a:path w="2249" h="1295" extrusionOk="0">
                  <a:moveTo>
                    <a:pt x="1125" y="1"/>
                  </a:moveTo>
                  <a:cubicBezTo>
                    <a:pt x="508" y="1"/>
                    <a:pt x="0" y="291"/>
                    <a:pt x="0" y="641"/>
                  </a:cubicBezTo>
                  <a:cubicBezTo>
                    <a:pt x="0" y="1004"/>
                    <a:pt x="508" y="1294"/>
                    <a:pt x="1125" y="1294"/>
                  </a:cubicBezTo>
                  <a:cubicBezTo>
                    <a:pt x="1741" y="1294"/>
                    <a:pt x="2249" y="1004"/>
                    <a:pt x="2249" y="641"/>
                  </a:cubicBezTo>
                  <a:cubicBezTo>
                    <a:pt x="2249"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2128032" y="3488157"/>
              <a:ext cx="40433" cy="21005"/>
            </a:xfrm>
            <a:custGeom>
              <a:avLst/>
              <a:gdLst/>
              <a:ahLst/>
              <a:cxnLst/>
              <a:rect l="l" t="t" r="r" b="b"/>
              <a:pathLst>
                <a:path w="641" h="333" extrusionOk="0">
                  <a:moveTo>
                    <a:pt x="466" y="0"/>
                  </a:moveTo>
                  <a:cubicBezTo>
                    <a:pt x="426" y="0"/>
                    <a:pt x="387" y="9"/>
                    <a:pt x="351" y="28"/>
                  </a:cubicBezTo>
                  <a:lnTo>
                    <a:pt x="73" y="173"/>
                  </a:lnTo>
                  <a:cubicBezTo>
                    <a:pt x="12" y="197"/>
                    <a:pt x="0" y="257"/>
                    <a:pt x="61" y="306"/>
                  </a:cubicBezTo>
                  <a:cubicBezTo>
                    <a:pt x="97" y="324"/>
                    <a:pt x="136" y="333"/>
                    <a:pt x="175" y="333"/>
                  </a:cubicBezTo>
                  <a:cubicBezTo>
                    <a:pt x="215" y="333"/>
                    <a:pt x="254" y="324"/>
                    <a:pt x="290" y="306"/>
                  </a:cubicBezTo>
                  <a:lnTo>
                    <a:pt x="568" y="161"/>
                  </a:lnTo>
                  <a:cubicBezTo>
                    <a:pt x="641" y="136"/>
                    <a:pt x="641" y="76"/>
                    <a:pt x="580" y="28"/>
                  </a:cubicBezTo>
                  <a:cubicBezTo>
                    <a:pt x="544" y="9"/>
                    <a:pt x="505" y="0"/>
                    <a:pt x="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2147838" y="3491310"/>
              <a:ext cx="70205" cy="37910"/>
            </a:xfrm>
            <a:custGeom>
              <a:avLst/>
              <a:gdLst/>
              <a:ahLst/>
              <a:cxnLst/>
              <a:rect l="l" t="t" r="r" b="b"/>
              <a:pathLst>
                <a:path w="1113" h="601" extrusionOk="0">
                  <a:moveTo>
                    <a:pt x="1005" y="1"/>
                  </a:moveTo>
                  <a:cubicBezTo>
                    <a:pt x="973" y="1"/>
                    <a:pt x="941" y="11"/>
                    <a:pt x="919" y="26"/>
                  </a:cubicBezTo>
                  <a:cubicBezTo>
                    <a:pt x="907" y="38"/>
                    <a:pt x="895" y="50"/>
                    <a:pt x="895" y="62"/>
                  </a:cubicBezTo>
                  <a:lnTo>
                    <a:pt x="786" y="62"/>
                  </a:lnTo>
                  <a:cubicBezTo>
                    <a:pt x="689" y="62"/>
                    <a:pt x="556" y="74"/>
                    <a:pt x="508" y="86"/>
                  </a:cubicBezTo>
                  <a:cubicBezTo>
                    <a:pt x="472" y="86"/>
                    <a:pt x="436" y="98"/>
                    <a:pt x="399" y="111"/>
                  </a:cubicBezTo>
                  <a:lnTo>
                    <a:pt x="375" y="123"/>
                  </a:lnTo>
                  <a:lnTo>
                    <a:pt x="37" y="292"/>
                  </a:lnTo>
                  <a:cubicBezTo>
                    <a:pt x="0" y="304"/>
                    <a:pt x="0" y="328"/>
                    <a:pt x="37" y="352"/>
                  </a:cubicBezTo>
                  <a:lnTo>
                    <a:pt x="399" y="582"/>
                  </a:lnTo>
                  <a:cubicBezTo>
                    <a:pt x="417" y="594"/>
                    <a:pt x="442" y="600"/>
                    <a:pt x="466" y="600"/>
                  </a:cubicBezTo>
                  <a:cubicBezTo>
                    <a:pt x="490" y="600"/>
                    <a:pt x="514" y="594"/>
                    <a:pt x="532" y="582"/>
                  </a:cubicBezTo>
                  <a:cubicBezTo>
                    <a:pt x="544" y="570"/>
                    <a:pt x="556" y="558"/>
                    <a:pt x="569" y="546"/>
                  </a:cubicBezTo>
                  <a:cubicBezTo>
                    <a:pt x="587" y="552"/>
                    <a:pt x="605" y="555"/>
                    <a:pt x="623" y="555"/>
                  </a:cubicBezTo>
                  <a:cubicBezTo>
                    <a:pt x="641" y="555"/>
                    <a:pt x="659" y="552"/>
                    <a:pt x="677" y="546"/>
                  </a:cubicBezTo>
                  <a:cubicBezTo>
                    <a:pt x="689" y="534"/>
                    <a:pt x="701" y="522"/>
                    <a:pt x="714" y="509"/>
                  </a:cubicBezTo>
                  <a:cubicBezTo>
                    <a:pt x="724" y="513"/>
                    <a:pt x="735" y="514"/>
                    <a:pt x="745" y="514"/>
                  </a:cubicBezTo>
                  <a:cubicBezTo>
                    <a:pt x="771" y="514"/>
                    <a:pt x="797" y="506"/>
                    <a:pt x="822" y="497"/>
                  </a:cubicBezTo>
                  <a:cubicBezTo>
                    <a:pt x="847" y="485"/>
                    <a:pt x="859" y="461"/>
                    <a:pt x="847" y="437"/>
                  </a:cubicBezTo>
                  <a:lnTo>
                    <a:pt x="847" y="437"/>
                  </a:lnTo>
                  <a:cubicBezTo>
                    <a:pt x="862" y="442"/>
                    <a:pt x="877" y="445"/>
                    <a:pt x="892" y="445"/>
                  </a:cubicBezTo>
                  <a:cubicBezTo>
                    <a:pt x="915" y="445"/>
                    <a:pt x="939" y="439"/>
                    <a:pt x="967" y="425"/>
                  </a:cubicBezTo>
                  <a:cubicBezTo>
                    <a:pt x="1004" y="401"/>
                    <a:pt x="1016" y="364"/>
                    <a:pt x="967" y="340"/>
                  </a:cubicBezTo>
                  <a:lnTo>
                    <a:pt x="762" y="207"/>
                  </a:lnTo>
                  <a:cubicBezTo>
                    <a:pt x="786" y="207"/>
                    <a:pt x="895" y="195"/>
                    <a:pt x="919" y="183"/>
                  </a:cubicBezTo>
                  <a:cubicBezTo>
                    <a:pt x="955" y="183"/>
                    <a:pt x="979" y="171"/>
                    <a:pt x="1004" y="159"/>
                  </a:cubicBezTo>
                  <a:cubicBezTo>
                    <a:pt x="1028" y="147"/>
                    <a:pt x="1052" y="123"/>
                    <a:pt x="1076" y="98"/>
                  </a:cubicBezTo>
                  <a:cubicBezTo>
                    <a:pt x="1100" y="74"/>
                    <a:pt x="1112" y="38"/>
                    <a:pt x="1064" y="14"/>
                  </a:cubicBezTo>
                  <a:cubicBezTo>
                    <a:pt x="1046" y="5"/>
                    <a:pt x="1025" y="1"/>
                    <a:pt x="10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1938171" y="3181855"/>
              <a:ext cx="141104" cy="81622"/>
            </a:xfrm>
            <a:custGeom>
              <a:avLst/>
              <a:gdLst/>
              <a:ahLst/>
              <a:cxnLst/>
              <a:rect l="l" t="t" r="r" b="b"/>
              <a:pathLst>
                <a:path w="2237" h="1294" extrusionOk="0">
                  <a:moveTo>
                    <a:pt x="1125" y="1"/>
                  </a:moveTo>
                  <a:cubicBezTo>
                    <a:pt x="508" y="1"/>
                    <a:pt x="1" y="291"/>
                    <a:pt x="1" y="653"/>
                  </a:cubicBezTo>
                  <a:cubicBezTo>
                    <a:pt x="1" y="1004"/>
                    <a:pt x="508" y="1294"/>
                    <a:pt x="1125" y="1294"/>
                  </a:cubicBezTo>
                  <a:cubicBezTo>
                    <a:pt x="1741" y="1294"/>
                    <a:pt x="2237" y="1004"/>
                    <a:pt x="2237" y="653"/>
                  </a:cubicBezTo>
                  <a:cubicBezTo>
                    <a:pt x="2237"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1962582" y="3204562"/>
              <a:ext cx="40433" cy="21446"/>
            </a:xfrm>
            <a:custGeom>
              <a:avLst/>
              <a:gdLst/>
              <a:ahLst/>
              <a:cxnLst/>
              <a:rect l="l" t="t" r="r" b="b"/>
              <a:pathLst>
                <a:path w="641" h="340" extrusionOk="0">
                  <a:moveTo>
                    <a:pt x="455" y="0"/>
                  </a:moveTo>
                  <a:cubicBezTo>
                    <a:pt x="414" y="0"/>
                    <a:pt x="375" y="9"/>
                    <a:pt x="339" y="27"/>
                  </a:cubicBezTo>
                  <a:lnTo>
                    <a:pt x="73" y="172"/>
                  </a:lnTo>
                  <a:cubicBezTo>
                    <a:pt x="0" y="209"/>
                    <a:pt x="0" y="269"/>
                    <a:pt x="61" y="305"/>
                  </a:cubicBezTo>
                  <a:cubicBezTo>
                    <a:pt x="103" y="326"/>
                    <a:pt x="149" y="339"/>
                    <a:pt x="195" y="339"/>
                  </a:cubicBezTo>
                  <a:cubicBezTo>
                    <a:pt x="228" y="339"/>
                    <a:pt x="260" y="333"/>
                    <a:pt x="290" y="317"/>
                  </a:cubicBezTo>
                  <a:lnTo>
                    <a:pt x="568" y="160"/>
                  </a:lnTo>
                  <a:cubicBezTo>
                    <a:pt x="629" y="124"/>
                    <a:pt x="641" y="64"/>
                    <a:pt x="580" y="27"/>
                  </a:cubicBezTo>
                  <a:cubicBezTo>
                    <a:pt x="538" y="9"/>
                    <a:pt x="496"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1981631" y="3208095"/>
              <a:ext cx="69448" cy="37468"/>
            </a:xfrm>
            <a:custGeom>
              <a:avLst/>
              <a:gdLst/>
              <a:ahLst/>
              <a:cxnLst/>
              <a:rect l="l" t="t" r="r" b="b"/>
              <a:pathLst>
                <a:path w="1101" h="594" extrusionOk="0">
                  <a:moveTo>
                    <a:pt x="1000" y="0"/>
                  </a:moveTo>
                  <a:cubicBezTo>
                    <a:pt x="970" y="0"/>
                    <a:pt x="942" y="9"/>
                    <a:pt x="919" y="32"/>
                  </a:cubicBezTo>
                  <a:cubicBezTo>
                    <a:pt x="907" y="32"/>
                    <a:pt x="895" y="44"/>
                    <a:pt x="883" y="56"/>
                  </a:cubicBezTo>
                  <a:lnTo>
                    <a:pt x="774" y="56"/>
                  </a:lnTo>
                  <a:cubicBezTo>
                    <a:pt x="677" y="56"/>
                    <a:pt x="544" y="68"/>
                    <a:pt x="496" y="80"/>
                  </a:cubicBezTo>
                  <a:cubicBezTo>
                    <a:pt x="460" y="80"/>
                    <a:pt x="424" y="92"/>
                    <a:pt x="387" y="104"/>
                  </a:cubicBezTo>
                  <a:lnTo>
                    <a:pt x="363" y="116"/>
                  </a:lnTo>
                  <a:lnTo>
                    <a:pt x="25" y="286"/>
                  </a:lnTo>
                  <a:cubicBezTo>
                    <a:pt x="0" y="310"/>
                    <a:pt x="0" y="334"/>
                    <a:pt x="25" y="346"/>
                  </a:cubicBezTo>
                  <a:lnTo>
                    <a:pt x="387" y="576"/>
                  </a:lnTo>
                  <a:cubicBezTo>
                    <a:pt x="405" y="588"/>
                    <a:pt x="430" y="594"/>
                    <a:pt x="454" y="594"/>
                  </a:cubicBezTo>
                  <a:cubicBezTo>
                    <a:pt x="478" y="594"/>
                    <a:pt x="502" y="588"/>
                    <a:pt x="520" y="576"/>
                  </a:cubicBezTo>
                  <a:cubicBezTo>
                    <a:pt x="544" y="576"/>
                    <a:pt x="544" y="564"/>
                    <a:pt x="556" y="551"/>
                  </a:cubicBezTo>
                  <a:cubicBezTo>
                    <a:pt x="567" y="555"/>
                    <a:pt x="578" y="556"/>
                    <a:pt x="588" y="556"/>
                  </a:cubicBezTo>
                  <a:cubicBezTo>
                    <a:pt x="614" y="556"/>
                    <a:pt x="640" y="548"/>
                    <a:pt x="665" y="539"/>
                  </a:cubicBezTo>
                  <a:cubicBezTo>
                    <a:pt x="677" y="539"/>
                    <a:pt x="689" y="515"/>
                    <a:pt x="702" y="503"/>
                  </a:cubicBezTo>
                  <a:cubicBezTo>
                    <a:pt x="712" y="507"/>
                    <a:pt x="723" y="508"/>
                    <a:pt x="733" y="508"/>
                  </a:cubicBezTo>
                  <a:cubicBezTo>
                    <a:pt x="759" y="508"/>
                    <a:pt x="785" y="500"/>
                    <a:pt x="810" y="491"/>
                  </a:cubicBezTo>
                  <a:cubicBezTo>
                    <a:pt x="847" y="479"/>
                    <a:pt x="859" y="455"/>
                    <a:pt x="847" y="431"/>
                  </a:cubicBezTo>
                  <a:lnTo>
                    <a:pt x="847" y="431"/>
                  </a:lnTo>
                  <a:cubicBezTo>
                    <a:pt x="862" y="436"/>
                    <a:pt x="877" y="439"/>
                    <a:pt x="892" y="439"/>
                  </a:cubicBezTo>
                  <a:cubicBezTo>
                    <a:pt x="915" y="439"/>
                    <a:pt x="939" y="433"/>
                    <a:pt x="967" y="418"/>
                  </a:cubicBezTo>
                  <a:cubicBezTo>
                    <a:pt x="1004" y="406"/>
                    <a:pt x="1004" y="358"/>
                    <a:pt x="967" y="334"/>
                  </a:cubicBezTo>
                  <a:lnTo>
                    <a:pt x="762" y="201"/>
                  </a:lnTo>
                  <a:cubicBezTo>
                    <a:pt x="774" y="201"/>
                    <a:pt x="883" y="189"/>
                    <a:pt x="919" y="177"/>
                  </a:cubicBezTo>
                  <a:cubicBezTo>
                    <a:pt x="943" y="177"/>
                    <a:pt x="967" y="165"/>
                    <a:pt x="992" y="153"/>
                  </a:cubicBezTo>
                  <a:cubicBezTo>
                    <a:pt x="1028" y="141"/>
                    <a:pt x="1052" y="116"/>
                    <a:pt x="1064" y="92"/>
                  </a:cubicBezTo>
                  <a:cubicBezTo>
                    <a:pt x="1088" y="68"/>
                    <a:pt x="1100" y="32"/>
                    <a:pt x="1052" y="8"/>
                  </a:cubicBezTo>
                  <a:cubicBezTo>
                    <a:pt x="1034"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1647703" y="3177881"/>
              <a:ext cx="157126" cy="81370"/>
            </a:xfrm>
            <a:custGeom>
              <a:avLst/>
              <a:gdLst/>
              <a:ahLst/>
              <a:cxnLst/>
              <a:rect l="l" t="t" r="r" b="b"/>
              <a:pathLst>
                <a:path w="2491" h="1290" extrusionOk="0">
                  <a:moveTo>
                    <a:pt x="1245" y="1"/>
                  </a:moveTo>
                  <a:cubicBezTo>
                    <a:pt x="990" y="1"/>
                    <a:pt x="735" y="58"/>
                    <a:pt x="496" y="172"/>
                  </a:cubicBezTo>
                  <a:cubicBezTo>
                    <a:pt x="37" y="402"/>
                    <a:pt x="0" y="813"/>
                    <a:pt x="411" y="1079"/>
                  </a:cubicBezTo>
                  <a:cubicBezTo>
                    <a:pt x="668" y="1220"/>
                    <a:pt x="955" y="1290"/>
                    <a:pt x="1244" y="1290"/>
                  </a:cubicBezTo>
                  <a:cubicBezTo>
                    <a:pt x="1499" y="1290"/>
                    <a:pt x="1756" y="1235"/>
                    <a:pt x="1995" y="1127"/>
                  </a:cubicBezTo>
                  <a:cubicBezTo>
                    <a:pt x="2454" y="885"/>
                    <a:pt x="2490" y="474"/>
                    <a:pt x="2079" y="221"/>
                  </a:cubicBezTo>
                  <a:cubicBezTo>
                    <a:pt x="1817" y="74"/>
                    <a:pt x="1531"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1679746" y="3199958"/>
              <a:ext cx="39676" cy="21005"/>
            </a:xfrm>
            <a:custGeom>
              <a:avLst/>
              <a:gdLst/>
              <a:ahLst/>
              <a:cxnLst/>
              <a:rect l="l" t="t" r="r" b="b"/>
              <a:pathLst>
                <a:path w="629" h="333" extrusionOk="0">
                  <a:moveTo>
                    <a:pt x="455" y="1"/>
                  </a:moveTo>
                  <a:cubicBezTo>
                    <a:pt x="414" y="1"/>
                    <a:pt x="375" y="10"/>
                    <a:pt x="339" y="28"/>
                  </a:cubicBezTo>
                  <a:lnTo>
                    <a:pt x="73" y="173"/>
                  </a:lnTo>
                  <a:cubicBezTo>
                    <a:pt x="0" y="209"/>
                    <a:pt x="0" y="270"/>
                    <a:pt x="61" y="306"/>
                  </a:cubicBezTo>
                  <a:cubicBezTo>
                    <a:pt x="97" y="324"/>
                    <a:pt x="136" y="333"/>
                    <a:pt x="175" y="333"/>
                  </a:cubicBezTo>
                  <a:cubicBezTo>
                    <a:pt x="215" y="333"/>
                    <a:pt x="254" y="324"/>
                    <a:pt x="290" y="306"/>
                  </a:cubicBezTo>
                  <a:lnTo>
                    <a:pt x="556" y="173"/>
                  </a:lnTo>
                  <a:cubicBezTo>
                    <a:pt x="629" y="137"/>
                    <a:pt x="629" y="76"/>
                    <a:pt x="580" y="28"/>
                  </a:cubicBezTo>
                  <a:cubicBezTo>
                    <a:pt x="538"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698038" y="3203490"/>
              <a:ext cx="70205" cy="37720"/>
            </a:xfrm>
            <a:custGeom>
              <a:avLst/>
              <a:gdLst/>
              <a:ahLst/>
              <a:cxnLst/>
              <a:rect l="l" t="t" r="r" b="b"/>
              <a:pathLst>
                <a:path w="1113" h="598" extrusionOk="0">
                  <a:moveTo>
                    <a:pt x="1011" y="1"/>
                  </a:moveTo>
                  <a:cubicBezTo>
                    <a:pt x="980" y="1"/>
                    <a:pt x="949" y="9"/>
                    <a:pt x="919" y="32"/>
                  </a:cubicBezTo>
                  <a:cubicBezTo>
                    <a:pt x="919" y="44"/>
                    <a:pt x="907" y="44"/>
                    <a:pt x="895" y="56"/>
                  </a:cubicBezTo>
                  <a:cubicBezTo>
                    <a:pt x="858" y="56"/>
                    <a:pt x="822" y="68"/>
                    <a:pt x="786" y="68"/>
                  </a:cubicBezTo>
                  <a:cubicBezTo>
                    <a:pt x="689" y="68"/>
                    <a:pt x="556" y="68"/>
                    <a:pt x="508" y="81"/>
                  </a:cubicBezTo>
                  <a:cubicBezTo>
                    <a:pt x="472" y="81"/>
                    <a:pt x="435" y="93"/>
                    <a:pt x="399" y="105"/>
                  </a:cubicBezTo>
                  <a:lnTo>
                    <a:pt x="375" y="117"/>
                  </a:lnTo>
                  <a:lnTo>
                    <a:pt x="36" y="286"/>
                  </a:lnTo>
                  <a:cubicBezTo>
                    <a:pt x="12" y="310"/>
                    <a:pt x="0" y="334"/>
                    <a:pt x="36" y="359"/>
                  </a:cubicBezTo>
                  <a:lnTo>
                    <a:pt x="399" y="588"/>
                  </a:lnTo>
                  <a:cubicBezTo>
                    <a:pt x="423" y="594"/>
                    <a:pt x="447" y="597"/>
                    <a:pt x="472" y="597"/>
                  </a:cubicBezTo>
                  <a:cubicBezTo>
                    <a:pt x="496" y="597"/>
                    <a:pt x="520" y="594"/>
                    <a:pt x="544" y="588"/>
                  </a:cubicBezTo>
                  <a:cubicBezTo>
                    <a:pt x="556" y="576"/>
                    <a:pt x="568" y="564"/>
                    <a:pt x="568" y="552"/>
                  </a:cubicBezTo>
                  <a:cubicBezTo>
                    <a:pt x="583" y="557"/>
                    <a:pt x="598" y="560"/>
                    <a:pt x="613" y="560"/>
                  </a:cubicBezTo>
                  <a:cubicBezTo>
                    <a:pt x="635" y="560"/>
                    <a:pt x="656" y="554"/>
                    <a:pt x="677" y="540"/>
                  </a:cubicBezTo>
                  <a:cubicBezTo>
                    <a:pt x="701" y="540"/>
                    <a:pt x="701" y="528"/>
                    <a:pt x="713" y="504"/>
                  </a:cubicBezTo>
                  <a:cubicBezTo>
                    <a:pt x="728" y="509"/>
                    <a:pt x="743" y="512"/>
                    <a:pt x="758" y="512"/>
                  </a:cubicBezTo>
                  <a:cubicBezTo>
                    <a:pt x="780" y="512"/>
                    <a:pt x="801" y="506"/>
                    <a:pt x="822" y="491"/>
                  </a:cubicBezTo>
                  <a:cubicBezTo>
                    <a:pt x="858" y="479"/>
                    <a:pt x="870" y="455"/>
                    <a:pt x="858" y="431"/>
                  </a:cubicBezTo>
                  <a:lnTo>
                    <a:pt x="858" y="431"/>
                  </a:lnTo>
                  <a:cubicBezTo>
                    <a:pt x="876" y="437"/>
                    <a:pt x="895" y="440"/>
                    <a:pt x="913" y="440"/>
                  </a:cubicBezTo>
                  <a:cubicBezTo>
                    <a:pt x="931" y="440"/>
                    <a:pt x="949" y="437"/>
                    <a:pt x="967" y="431"/>
                  </a:cubicBezTo>
                  <a:cubicBezTo>
                    <a:pt x="1015" y="407"/>
                    <a:pt x="1015" y="359"/>
                    <a:pt x="979" y="334"/>
                  </a:cubicBezTo>
                  <a:lnTo>
                    <a:pt x="774" y="214"/>
                  </a:lnTo>
                  <a:cubicBezTo>
                    <a:pt x="798" y="214"/>
                    <a:pt x="895" y="189"/>
                    <a:pt x="931" y="189"/>
                  </a:cubicBezTo>
                  <a:cubicBezTo>
                    <a:pt x="955" y="177"/>
                    <a:pt x="979" y="165"/>
                    <a:pt x="1003" y="153"/>
                  </a:cubicBezTo>
                  <a:cubicBezTo>
                    <a:pt x="1040" y="141"/>
                    <a:pt x="1064" y="117"/>
                    <a:pt x="1076" y="105"/>
                  </a:cubicBezTo>
                  <a:cubicBezTo>
                    <a:pt x="1100" y="68"/>
                    <a:pt x="1112" y="32"/>
                    <a:pt x="1064" y="8"/>
                  </a:cubicBezTo>
                  <a:cubicBezTo>
                    <a:pt x="1046" y="4"/>
                    <a:pt x="1028" y="1"/>
                    <a:pt x="10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236758" y="2891322"/>
              <a:ext cx="158640" cy="82505"/>
            </a:xfrm>
            <a:custGeom>
              <a:avLst/>
              <a:gdLst/>
              <a:ahLst/>
              <a:cxnLst/>
              <a:rect l="l" t="t" r="r" b="b"/>
              <a:pathLst>
                <a:path w="2515" h="1308" extrusionOk="0">
                  <a:moveTo>
                    <a:pt x="1142" y="0"/>
                  </a:moveTo>
                  <a:cubicBezTo>
                    <a:pt x="946" y="0"/>
                    <a:pt x="748" y="33"/>
                    <a:pt x="557" y="98"/>
                  </a:cubicBezTo>
                  <a:cubicBezTo>
                    <a:pt x="73" y="291"/>
                    <a:pt x="1" y="702"/>
                    <a:pt x="387" y="1005"/>
                  </a:cubicBezTo>
                  <a:cubicBezTo>
                    <a:pt x="681" y="1206"/>
                    <a:pt x="1025" y="1308"/>
                    <a:pt x="1373" y="1308"/>
                  </a:cubicBezTo>
                  <a:cubicBezTo>
                    <a:pt x="1569" y="1308"/>
                    <a:pt x="1767" y="1275"/>
                    <a:pt x="1959" y="1210"/>
                  </a:cubicBezTo>
                  <a:cubicBezTo>
                    <a:pt x="2442" y="1017"/>
                    <a:pt x="2515" y="618"/>
                    <a:pt x="2128" y="304"/>
                  </a:cubicBezTo>
                  <a:cubicBezTo>
                    <a:pt x="1834" y="103"/>
                    <a:pt x="1491" y="0"/>
                    <a:pt x="1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269558" y="2912894"/>
              <a:ext cx="41253" cy="19743"/>
            </a:xfrm>
            <a:custGeom>
              <a:avLst/>
              <a:gdLst/>
              <a:ahLst/>
              <a:cxnLst/>
              <a:rect l="l" t="t" r="r" b="b"/>
              <a:pathLst>
                <a:path w="654" h="313" extrusionOk="0">
                  <a:moveTo>
                    <a:pt x="465" y="1"/>
                  </a:moveTo>
                  <a:cubicBezTo>
                    <a:pt x="434" y="1"/>
                    <a:pt x="404" y="8"/>
                    <a:pt x="375" y="22"/>
                  </a:cubicBezTo>
                  <a:lnTo>
                    <a:pt x="85" y="131"/>
                  </a:lnTo>
                  <a:cubicBezTo>
                    <a:pt x="12" y="167"/>
                    <a:pt x="0" y="215"/>
                    <a:pt x="61" y="264"/>
                  </a:cubicBezTo>
                  <a:cubicBezTo>
                    <a:pt x="101" y="296"/>
                    <a:pt x="158" y="312"/>
                    <a:pt x="212" y="312"/>
                  </a:cubicBezTo>
                  <a:cubicBezTo>
                    <a:pt x="239" y="312"/>
                    <a:pt x="266" y="308"/>
                    <a:pt x="290" y="300"/>
                  </a:cubicBezTo>
                  <a:lnTo>
                    <a:pt x="581" y="179"/>
                  </a:lnTo>
                  <a:cubicBezTo>
                    <a:pt x="641" y="155"/>
                    <a:pt x="653" y="95"/>
                    <a:pt x="605" y="46"/>
                  </a:cubicBezTo>
                  <a:cubicBezTo>
                    <a:pt x="561" y="17"/>
                    <a:pt x="512"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288607" y="2921473"/>
              <a:ext cx="70962" cy="34440"/>
            </a:xfrm>
            <a:custGeom>
              <a:avLst/>
              <a:gdLst/>
              <a:ahLst/>
              <a:cxnLst/>
              <a:rect l="l" t="t" r="r" b="b"/>
              <a:pathLst>
                <a:path w="1125" h="546" extrusionOk="0">
                  <a:moveTo>
                    <a:pt x="1016" y="1"/>
                  </a:moveTo>
                  <a:cubicBezTo>
                    <a:pt x="992" y="1"/>
                    <a:pt x="968" y="7"/>
                    <a:pt x="943" y="19"/>
                  </a:cubicBezTo>
                  <a:cubicBezTo>
                    <a:pt x="931" y="31"/>
                    <a:pt x="919" y="43"/>
                    <a:pt x="907" y="43"/>
                  </a:cubicBezTo>
                  <a:lnTo>
                    <a:pt x="798" y="43"/>
                  </a:lnTo>
                  <a:cubicBezTo>
                    <a:pt x="702" y="43"/>
                    <a:pt x="569" y="31"/>
                    <a:pt x="532" y="31"/>
                  </a:cubicBezTo>
                  <a:cubicBezTo>
                    <a:pt x="484" y="31"/>
                    <a:pt x="448" y="43"/>
                    <a:pt x="412" y="55"/>
                  </a:cubicBezTo>
                  <a:lnTo>
                    <a:pt x="387" y="55"/>
                  </a:lnTo>
                  <a:lnTo>
                    <a:pt x="37" y="188"/>
                  </a:lnTo>
                  <a:cubicBezTo>
                    <a:pt x="1" y="200"/>
                    <a:pt x="1" y="237"/>
                    <a:pt x="25" y="249"/>
                  </a:cubicBezTo>
                  <a:lnTo>
                    <a:pt x="363" y="515"/>
                  </a:lnTo>
                  <a:cubicBezTo>
                    <a:pt x="386" y="538"/>
                    <a:pt x="414" y="546"/>
                    <a:pt x="444" y="546"/>
                  </a:cubicBezTo>
                  <a:cubicBezTo>
                    <a:pt x="461" y="546"/>
                    <a:pt x="478" y="543"/>
                    <a:pt x="496" y="539"/>
                  </a:cubicBezTo>
                  <a:cubicBezTo>
                    <a:pt x="508" y="527"/>
                    <a:pt x="520" y="515"/>
                    <a:pt x="532" y="502"/>
                  </a:cubicBezTo>
                  <a:cubicBezTo>
                    <a:pt x="551" y="508"/>
                    <a:pt x="569" y="512"/>
                    <a:pt x="587" y="512"/>
                  </a:cubicBezTo>
                  <a:cubicBezTo>
                    <a:pt x="605" y="512"/>
                    <a:pt x="623" y="508"/>
                    <a:pt x="641" y="502"/>
                  </a:cubicBezTo>
                  <a:cubicBezTo>
                    <a:pt x="665" y="502"/>
                    <a:pt x="677" y="490"/>
                    <a:pt x="677" y="478"/>
                  </a:cubicBezTo>
                  <a:cubicBezTo>
                    <a:pt x="696" y="484"/>
                    <a:pt x="714" y="487"/>
                    <a:pt x="732" y="487"/>
                  </a:cubicBezTo>
                  <a:cubicBezTo>
                    <a:pt x="750" y="487"/>
                    <a:pt x="768" y="484"/>
                    <a:pt x="786" y="478"/>
                  </a:cubicBezTo>
                  <a:cubicBezTo>
                    <a:pt x="822" y="466"/>
                    <a:pt x="835" y="442"/>
                    <a:pt x="822" y="418"/>
                  </a:cubicBezTo>
                  <a:lnTo>
                    <a:pt x="822" y="418"/>
                  </a:lnTo>
                  <a:cubicBezTo>
                    <a:pt x="841" y="424"/>
                    <a:pt x="862" y="427"/>
                    <a:pt x="883" y="427"/>
                  </a:cubicBezTo>
                  <a:cubicBezTo>
                    <a:pt x="904" y="427"/>
                    <a:pt x="925" y="424"/>
                    <a:pt x="943" y="418"/>
                  </a:cubicBezTo>
                  <a:cubicBezTo>
                    <a:pt x="992" y="394"/>
                    <a:pt x="992" y="357"/>
                    <a:pt x="955" y="333"/>
                  </a:cubicBezTo>
                  <a:lnTo>
                    <a:pt x="762" y="176"/>
                  </a:lnTo>
                  <a:lnTo>
                    <a:pt x="931" y="176"/>
                  </a:lnTo>
                  <a:cubicBezTo>
                    <a:pt x="955" y="176"/>
                    <a:pt x="980" y="176"/>
                    <a:pt x="1016" y="164"/>
                  </a:cubicBezTo>
                  <a:cubicBezTo>
                    <a:pt x="1040" y="152"/>
                    <a:pt x="1064" y="128"/>
                    <a:pt x="1088" y="116"/>
                  </a:cubicBezTo>
                  <a:cubicBezTo>
                    <a:pt x="1113" y="91"/>
                    <a:pt x="1125" y="55"/>
                    <a:pt x="1088" y="19"/>
                  </a:cubicBezTo>
                  <a:cubicBezTo>
                    <a:pt x="1064" y="7"/>
                    <a:pt x="1040"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2047987" y="3014007"/>
              <a:ext cx="157063" cy="81307"/>
            </a:xfrm>
            <a:custGeom>
              <a:avLst/>
              <a:gdLst/>
              <a:ahLst/>
              <a:cxnLst/>
              <a:rect l="l" t="t" r="r" b="b"/>
              <a:pathLst>
                <a:path w="2490" h="1289" extrusionOk="0">
                  <a:moveTo>
                    <a:pt x="1245" y="0"/>
                  </a:moveTo>
                  <a:cubicBezTo>
                    <a:pt x="990" y="0"/>
                    <a:pt x="735" y="58"/>
                    <a:pt x="496" y="172"/>
                  </a:cubicBezTo>
                  <a:cubicBezTo>
                    <a:pt x="36" y="401"/>
                    <a:pt x="0" y="812"/>
                    <a:pt x="411" y="1078"/>
                  </a:cubicBezTo>
                  <a:cubicBezTo>
                    <a:pt x="674" y="1219"/>
                    <a:pt x="961" y="1289"/>
                    <a:pt x="1248" y="1289"/>
                  </a:cubicBezTo>
                  <a:cubicBezTo>
                    <a:pt x="1502" y="1289"/>
                    <a:pt x="1756" y="1234"/>
                    <a:pt x="1994" y="1126"/>
                  </a:cubicBezTo>
                  <a:cubicBezTo>
                    <a:pt x="2454" y="885"/>
                    <a:pt x="2490" y="474"/>
                    <a:pt x="2079" y="220"/>
                  </a:cubicBezTo>
                  <a:cubicBezTo>
                    <a:pt x="1817" y="73"/>
                    <a:pt x="1531" y="0"/>
                    <a:pt x="1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2079967" y="3036020"/>
              <a:ext cx="40496" cy="21068"/>
            </a:xfrm>
            <a:custGeom>
              <a:avLst/>
              <a:gdLst/>
              <a:ahLst/>
              <a:cxnLst/>
              <a:rect l="l" t="t" r="r" b="b"/>
              <a:pathLst>
                <a:path w="642" h="334" extrusionOk="0">
                  <a:moveTo>
                    <a:pt x="455" y="1"/>
                  </a:moveTo>
                  <a:cubicBezTo>
                    <a:pt x="415" y="1"/>
                    <a:pt x="375" y="10"/>
                    <a:pt x="339" y="28"/>
                  </a:cubicBezTo>
                  <a:lnTo>
                    <a:pt x="73" y="173"/>
                  </a:lnTo>
                  <a:cubicBezTo>
                    <a:pt x="1" y="209"/>
                    <a:pt x="1" y="270"/>
                    <a:pt x="61" y="306"/>
                  </a:cubicBezTo>
                  <a:cubicBezTo>
                    <a:pt x="97" y="324"/>
                    <a:pt x="137" y="333"/>
                    <a:pt x="176" y="333"/>
                  </a:cubicBezTo>
                  <a:cubicBezTo>
                    <a:pt x="215" y="333"/>
                    <a:pt x="255" y="324"/>
                    <a:pt x="291" y="306"/>
                  </a:cubicBezTo>
                  <a:lnTo>
                    <a:pt x="569" y="173"/>
                  </a:lnTo>
                  <a:cubicBezTo>
                    <a:pt x="629" y="137"/>
                    <a:pt x="641" y="76"/>
                    <a:pt x="581" y="28"/>
                  </a:cubicBezTo>
                  <a:cubicBezTo>
                    <a:pt x="539"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2098259" y="3039616"/>
              <a:ext cx="70205" cy="37657"/>
            </a:xfrm>
            <a:custGeom>
              <a:avLst/>
              <a:gdLst/>
              <a:ahLst/>
              <a:cxnLst/>
              <a:rect l="l" t="t" r="r" b="b"/>
              <a:pathLst>
                <a:path w="1113" h="597" extrusionOk="0">
                  <a:moveTo>
                    <a:pt x="1008" y="0"/>
                  </a:moveTo>
                  <a:cubicBezTo>
                    <a:pt x="975" y="0"/>
                    <a:pt x="942" y="9"/>
                    <a:pt x="919" y="32"/>
                  </a:cubicBezTo>
                  <a:cubicBezTo>
                    <a:pt x="907" y="44"/>
                    <a:pt x="895" y="44"/>
                    <a:pt x="883" y="56"/>
                  </a:cubicBezTo>
                  <a:cubicBezTo>
                    <a:pt x="847" y="56"/>
                    <a:pt x="811" y="68"/>
                    <a:pt x="786" y="68"/>
                  </a:cubicBezTo>
                  <a:cubicBezTo>
                    <a:pt x="678" y="68"/>
                    <a:pt x="545" y="68"/>
                    <a:pt x="508" y="80"/>
                  </a:cubicBezTo>
                  <a:cubicBezTo>
                    <a:pt x="460" y="80"/>
                    <a:pt x="424" y="92"/>
                    <a:pt x="388" y="104"/>
                  </a:cubicBezTo>
                  <a:lnTo>
                    <a:pt x="375" y="116"/>
                  </a:lnTo>
                  <a:lnTo>
                    <a:pt x="37" y="285"/>
                  </a:lnTo>
                  <a:cubicBezTo>
                    <a:pt x="1" y="310"/>
                    <a:pt x="1" y="334"/>
                    <a:pt x="37" y="358"/>
                  </a:cubicBezTo>
                  <a:lnTo>
                    <a:pt x="388" y="588"/>
                  </a:lnTo>
                  <a:cubicBezTo>
                    <a:pt x="412" y="594"/>
                    <a:pt x="436" y="597"/>
                    <a:pt x="460" y="597"/>
                  </a:cubicBezTo>
                  <a:cubicBezTo>
                    <a:pt x="484" y="597"/>
                    <a:pt x="508" y="594"/>
                    <a:pt x="533" y="588"/>
                  </a:cubicBezTo>
                  <a:cubicBezTo>
                    <a:pt x="545" y="575"/>
                    <a:pt x="557" y="563"/>
                    <a:pt x="569" y="551"/>
                  </a:cubicBezTo>
                  <a:cubicBezTo>
                    <a:pt x="584" y="556"/>
                    <a:pt x="599" y="559"/>
                    <a:pt x="614" y="559"/>
                  </a:cubicBezTo>
                  <a:cubicBezTo>
                    <a:pt x="635" y="559"/>
                    <a:pt x="656" y="553"/>
                    <a:pt x="678" y="539"/>
                  </a:cubicBezTo>
                  <a:cubicBezTo>
                    <a:pt x="690" y="527"/>
                    <a:pt x="702" y="515"/>
                    <a:pt x="702" y="503"/>
                  </a:cubicBezTo>
                  <a:cubicBezTo>
                    <a:pt x="717" y="508"/>
                    <a:pt x="734" y="511"/>
                    <a:pt x="751" y="511"/>
                  </a:cubicBezTo>
                  <a:cubicBezTo>
                    <a:pt x="776" y="511"/>
                    <a:pt x="801" y="505"/>
                    <a:pt x="823" y="491"/>
                  </a:cubicBezTo>
                  <a:cubicBezTo>
                    <a:pt x="859" y="479"/>
                    <a:pt x="871" y="455"/>
                    <a:pt x="859" y="430"/>
                  </a:cubicBezTo>
                  <a:lnTo>
                    <a:pt x="859" y="430"/>
                  </a:lnTo>
                  <a:cubicBezTo>
                    <a:pt x="877" y="436"/>
                    <a:pt x="895" y="439"/>
                    <a:pt x="915" y="439"/>
                  </a:cubicBezTo>
                  <a:cubicBezTo>
                    <a:pt x="934" y="439"/>
                    <a:pt x="956" y="436"/>
                    <a:pt x="980" y="430"/>
                  </a:cubicBezTo>
                  <a:cubicBezTo>
                    <a:pt x="1016" y="406"/>
                    <a:pt x="1016" y="358"/>
                    <a:pt x="980" y="334"/>
                  </a:cubicBezTo>
                  <a:lnTo>
                    <a:pt x="774" y="213"/>
                  </a:lnTo>
                  <a:cubicBezTo>
                    <a:pt x="786" y="213"/>
                    <a:pt x="895" y="189"/>
                    <a:pt x="919" y="177"/>
                  </a:cubicBezTo>
                  <a:cubicBezTo>
                    <a:pt x="944" y="177"/>
                    <a:pt x="980" y="164"/>
                    <a:pt x="1004" y="152"/>
                  </a:cubicBezTo>
                  <a:cubicBezTo>
                    <a:pt x="1028" y="140"/>
                    <a:pt x="1052" y="116"/>
                    <a:pt x="1077" y="92"/>
                  </a:cubicBezTo>
                  <a:cubicBezTo>
                    <a:pt x="1101" y="68"/>
                    <a:pt x="1113" y="32"/>
                    <a:pt x="1064" y="7"/>
                  </a:cubicBezTo>
                  <a:cubicBezTo>
                    <a:pt x="1047" y="3"/>
                    <a:pt x="1027"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1669023" y="2925699"/>
              <a:ext cx="141924" cy="81622"/>
            </a:xfrm>
            <a:custGeom>
              <a:avLst/>
              <a:gdLst/>
              <a:ahLst/>
              <a:cxnLst/>
              <a:rect l="l" t="t" r="r" b="b"/>
              <a:pathLst>
                <a:path w="2250" h="1294" extrusionOk="0">
                  <a:moveTo>
                    <a:pt x="1125" y="0"/>
                  </a:moveTo>
                  <a:cubicBezTo>
                    <a:pt x="509" y="0"/>
                    <a:pt x="1" y="290"/>
                    <a:pt x="1" y="653"/>
                  </a:cubicBezTo>
                  <a:cubicBezTo>
                    <a:pt x="1" y="1016"/>
                    <a:pt x="509" y="1294"/>
                    <a:pt x="1125" y="1294"/>
                  </a:cubicBezTo>
                  <a:cubicBezTo>
                    <a:pt x="1741" y="1294"/>
                    <a:pt x="2249" y="1016"/>
                    <a:pt x="2249" y="653"/>
                  </a:cubicBezTo>
                  <a:cubicBezTo>
                    <a:pt x="2249"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1693433" y="2949100"/>
              <a:ext cx="40496" cy="21005"/>
            </a:xfrm>
            <a:custGeom>
              <a:avLst/>
              <a:gdLst/>
              <a:ahLst/>
              <a:cxnLst/>
              <a:rect l="l" t="t" r="r" b="b"/>
              <a:pathLst>
                <a:path w="642" h="333" extrusionOk="0">
                  <a:moveTo>
                    <a:pt x="465" y="1"/>
                  </a:moveTo>
                  <a:cubicBezTo>
                    <a:pt x="424" y="1"/>
                    <a:pt x="381" y="10"/>
                    <a:pt x="339" y="28"/>
                  </a:cubicBezTo>
                  <a:lnTo>
                    <a:pt x="73" y="161"/>
                  </a:lnTo>
                  <a:cubicBezTo>
                    <a:pt x="1" y="197"/>
                    <a:pt x="1" y="258"/>
                    <a:pt x="61" y="294"/>
                  </a:cubicBezTo>
                  <a:cubicBezTo>
                    <a:pt x="100" y="320"/>
                    <a:pt x="142" y="332"/>
                    <a:pt x="184" y="332"/>
                  </a:cubicBezTo>
                  <a:cubicBezTo>
                    <a:pt x="221" y="332"/>
                    <a:pt x="257" y="323"/>
                    <a:pt x="291" y="306"/>
                  </a:cubicBezTo>
                  <a:lnTo>
                    <a:pt x="569" y="161"/>
                  </a:lnTo>
                  <a:cubicBezTo>
                    <a:pt x="629" y="125"/>
                    <a:pt x="641" y="64"/>
                    <a:pt x="581" y="28"/>
                  </a:cubicBezTo>
                  <a:cubicBezTo>
                    <a:pt x="545"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1712482" y="2951939"/>
              <a:ext cx="69448" cy="37468"/>
            </a:xfrm>
            <a:custGeom>
              <a:avLst/>
              <a:gdLst/>
              <a:ahLst/>
              <a:cxnLst/>
              <a:rect l="l" t="t" r="r" b="b"/>
              <a:pathLst>
                <a:path w="1101" h="594" extrusionOk="0">
                  <a:moveTo>
                    <a:pt x="1000" y="0"/>
                  </a:moveTo>
                  <a:cubicBezTo>
                    <a:pt x="970" y="0"/>
                    <a:pt x="942" y="9"/>
                    <a:pt x="919" y="32"/>
                  </a:cubicBezTo>
                  <a:cubicBezTo>
                    <a:pt x="907" y="44"/>
                    <a:pt x="895" y="44"/>
                    <a:pt x="883" y="56"/>
                  </a:cubicBezTo>
                  <a:cubicBezTo>
                    <a:pt x="847" y="68"/>
                    <a:pt x="811" y="68"/>
                    <a:pt x="774" y="68"/>
                  </a:cubicBezTo>
                  <a:cubicBezTo>
                    <a:pt x="678" y="68"/>
                    <a:pt x="545" y="80"/>
                    <a:pt x="496" y="80"/>
                  </a:cubicBezTo>
                  <a:cubicBezTo>
                    <a:pt x="460" y="80"/>
                    <a:pt x="424" y="92"/>
                    <a:pt x="388" y="104"/>
                  </a:cubicBezTo>
                  <a:lnTo>
                    <a:pt x="363" y="104"/>
                  </a:lnTo>
                  <a:lnTo>
                    <a:pt x="25" y="285"/>
                  </a:lnTo>
                  <a:cubicBezTo>
                    <a:pt x="1" y="297"/>
                    <a:pt x="1" y="334"/>
                    <a:pt x="25" y="346"/>
                  </a:cubicBezTo>
                  <a:lnTo>
                    <a:pt x="388" y="575"/>
                  </a:lnTo>
                  <a:cubicBezTo>
                    <a:pt x="412" y="588"/>
                    <a:pt x="436" y="594"/>
                    <a:pt x="460" y="594"/>
                  </a:cubicBezTo>
                  <a:cubicBezTo>
                    <a:pt x="484" y="594"/>
                    <a:pt x="508" y="588"/>
                    <a:pt x="533" y="575"/>
                  </a:cubicBezTo>
                  <a:cubicBezTo>
                    <a:pt x="545" y="563"/>
                    <a:pt x="557" y="563"/>
                    <a:pt x="557" y="539"/>
                  </a:cubicBezTo>
                  <a:cubicBezTo>
                    <a:pt x="575" y="545"/>
                    <a:pt x="593" y="548"/>
                    <a:pt x="611" y="548"/>
                  </a:cubicBezTo>
                  <a:cubicBezTo>
                    <a:pt x="629" y="548"/>
                    <a:pt x="647" y="545"/>
                    <a:pt x="666" y="539"/>
                  </a:cubicBezTo>
                  <a:cubicBezTo>
                    <a:pt x="690" y="527"/>
                    <a:pt x="702" y="515"/>
                    <a:pt x="702" y="503"/>
                  </a:cubicBezTo>
                  <a:cubicBezTo>
                    <a:pt x="738" y="503"/>
                    <a:pt x="774" y="503"/>
                    <a:pt x="811" y="491"/>
                  </a:cubicBezTo>
                  <a:cubicBezTo>
                    <a:pt x="847" y="479"/>
                    <a:pt x="859" y="455"/>
                    <a:pt x="847" y="430"/>
                  </a:cubicBezTo>
                  <a:lnTo>
                    <a:pt x="847" y="430"/>
                  </a:lnTo>
                  <a:cubicBezTo>
                    <a:pt x="865" y="436"/>
                    <a:pt x="883" y="439"/>
                    <a:pt x="903" y="439"/>
                  </a:cubicBezTo>
                  <a:cubicBezTo>
                    <a:pt x="922" y="439"/>
                    <a:pt x="944" y="436"/>
                    <a:pt x="968" y="430"/>
                  </a:cubicBezTo>
                  <a:cubicBezTo>
                    <a:pt x="1004" y="406"/>
                    <a:pt x="1016" y="358"/>
                    <a:pt x="968" y="334"/>
                  </a:cubicBezTo>
                  <a:lnTo>
                    <a:pt x="762" y="213"/>
                  </a:lnTo>
                  <a:cubicBezTo>
                    <a:pt x="774" y="213"/>
                    <a:pt x="883" y="189"/>
                    <a:pt x="919" y="189"/>
                  </a:cubicBezTo>
                  <a:cubicBezTo>
                    <a:pt x="944" y="177"/>
                    <a:pt x="968" y="164"/>
                    <a:pt x="1004" y="152"/>
                  </a:cubicBezTo>
                  <a:cubicBezTo>
                    <a:pt x="1028" y="140"/>
                    <a:pt x="1052" y="128"/>
                    <a:pt x="1064" y="104"/>
                  </a:cubicBezTo>
                  <a:cubicBezTo>
                    <a:pt x="1089" y="68"/>
                    <a:pt x="1101" y="32"/>
                    <a:pt x="1052" y="7"/>
                  </a:cubicBezTo>
                  <a:cubicBezTo>
                    <a:pt x="1035"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0"/>
            <p:cNvSpPr/>
            <p:nvPr/>
          </p:nvSpPr>
          <p:spPr>
            <a:xfrm>
              <a:off x="2182908" y="3318479"/>
              <a:ext cx="157126" cy="81055"/>
            </a:xfrm>
            <a:custGeom>
              <a:avLst/>
              <a:gdLst/>
              <a:ahLst/>
              <a:cxnLst/>
              <a:rect l="l" t="t" r="r" b="b"/>
              <a:pathLst>
                <a:path w="2491" h="1285" extrusionOk="0">
                  <a:moveTo>
                    <a:pt x="1239" y="0"/>
                  </a:moveTo>
                  <a:cubicBezTo>
                    <a:pt x="986" y="0"/>
                    <a:pt x="732" y="55"/>
                    <a:pt x="496" y="167"/>
                  </a:cubicBezTo>
                  <a:cubicBezTo>
                    <a:pt x="37" y="397"/>
                    <a:pt x="0" y="808"/>
                    <a:pt x="411" y="1074"/>
                  </a:cubicBezTo>
                  <a:cubicBezTo>
                    <a:pt x="674" y="1215"/>
                    <a:pt x="961" y="1284"/>
                    <a:pt x="1248" y="1284"/>
                  </a:cubicBezTo>
                  <a:cubicBezTo>
                    <a:pt x="1502" y="1284"/>
                    <a:pt x="1756" y="1230"/>
                    <a:pt x="1995" y="1122"/>
                  </a:cubicBezTo>
                  <a:cubicBezTo>
                    <a:pt x="2454" y="880"/>
                    <a:pt x="2490" y="469"/>
                    <a:pt x="2079" y="216"/>
                  </a:cubicBezTo>
                  <a:cubicBezTo>
                    <a:pt x="1820" y="73"/>
                    <a:pt x="1530" y="0"/>
                    <a:pt x="1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0"/>
            <p:cNvSpPr/>
            <p:nvPr/>
          </p:nvSpPr>
          <p:spPr>
            <a:xfrm>
              <a:off x="2214951" y="3340998"/>
              <a:ext cx="40433" cy="20689"/>
            </a:xfrm>
            <a:custGeom>
              <a:avLst/>
              <a:gdLst/>
              <a:ahLst/>
              <a:cxnLst/>
              <a:rect l="l" t="t" r="r" b="b"/>
              <a:pathLst>
                <a:path w="641" h="328" extrusionOk="0">
                  <a:moveTo>
                    <a:pt x="465" y="1"/>
                  </a:moveTo>
                  <a:cubicBezTo>
                    <a:pt x="426" y="1"/>
                    <a:pt x="387" y="10"/>
                    <a:pt x="351" y="28"/>
                  </a:cubicBezTo>
                  <a:lnTo>
                    <a:pt x="73" y="161"/>
                  </a:lnTo>
                  <a:cubicBezTo>
                    <a:pt x="0" y="197"/>
                    <a:pt x="0" y="257"/>
                    <a:pt x="61" y="294"/>
                  </a:cubicBezTo>
                  <a:cubicBezTo>
                    <a:pt x="103" y="315"/>
                    <a:pt x="149" y="328"/>
                    <a:pt x="194" y="328"/>
                  </a:cubicBezTo>
                  <a:cubicBezTo>
                    <a:pt x="227" y="328"/>
                    <a:pt x="260" y="321"/>
                    <a:pt x="290" y="306"/>
                  </a:cubicBezTo>
                  <a:lnTo>
                    <a:pt x="568" y="161"/>
                  </a:lnTo>
                  <a:cubicBezTo>
                    <a:pt x="629" y="125"/>
                    <a:pt x="641" y="64"/>
                    <a:pt x="580" y="28"/>
                  </a:cubicBezTo>
                  <a:cubicBezTo>
                    <a:pt x="544"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2234757" y="3343963"/>
              <a:ext cx="68691" cy="38099"/>
            </a:xfrm>
            <a:custGeom>
              <a:avLst/>
              <a:gdLst/>
              <a:ahLst/>
              <a:cxnLst/>
              <a:rect l="l" t="t" r="r" b="b"/>
              <a:pathLst>
                <a:path w="1089" h="604" extrusionOk="0">
                  <a:moveTo>
                    <a:pt x="976" y="0"/>
                  </a:moveTo>
                  <a:cubicBezTo>
                    <a:pt x="950" y="0"/>
                    <a:pt x="927" y="9"/>
                    <a:pt x="907" y="29"/>
                  </a:cubicBezTo>
                  <a:cubicBezTo>
                    <a:pt x="895" y="41"/>
                    <a:pt x="883" y="41"/>
                    <a:pt x="871" y="53"/>
                  </a:cubicBezTo>
                  <a:cubicBezTo>
                    <a:pt x="834" y="65"/>
                    <a:pt x="798" y="65"/>
                    <a:pt x="762" y="65"/>
                  </a:cubicBezTo>
                  <a:cubicBezTo>
                    <a:pt x="665" y="65"/>
                    <a:pt x="532" y="78"/>
                    <a:pt x="496" y="78"/>
                  </a:cubicBezTo>
                  <a:cubicBezTo>
                    <a:pt x="448" y="78"/>
                    <a:pt x="411" y="90"/>
                    <a:pt x="375" y="114"/>
                  </a:cubicBezTo>
                  <a:lnTo>
                    <a:pt x="351" y="114"/>
                  </a:lnTo>
                  <a:lnTo>
                    <a:pt x="37" y="295"/>
                  </a:lnTo>
                  <a:cubicBezTo>
                    <a:pt x="0" y="307"/>
                    <a:pt x="0" y="331"/>
                    <a:pt x="37" y="356"/>
                  </a:cubicBezTo>
                  <a:lnTo>
                    <a:pt x="387" y="585"/>
                  </a:lnTo>
                  <a:cubicBezTo>
                    <a:pt x="411" y="597"/>
                    <a:pt x="435" y="603"/>
                    <a:pt x="460" y="603"/>
                  </a:cubicBezTo>
                  <a:cubicBezTo>
                    <a:pt x="484" y="603"/>
                    <a:pt x="508" y="597"/>
                    <a:pt x="532" y="585"/>
                  </a:cubicBezTo>
                  <a:cubicBezTo>
                    <a:pt x="544" y="573"/>
                    <a:pt x="556" y="561"/>
                    <a:pt x="568" y="549"/>
                  </a:cubicBezTo>
                  <a:cubicBezTo>
                    <a:pt x="583" y="554"/>
                    <a:pt x="598" y="557"/>
                    <a:pt x="613" y="557"/>
                  </a:cubicBezTo>
                  <a:cubicBezTo>
                    <a:pt x="635" y="557"/>
                    <a:pt x="656" y="551"/>
                    <a:pt x="677" y="537"/>
                  </a:cubicBezTo>
                  <a:cubicBezTo>
                    <a:pt x="689" y="537"/>
                    <a:pt x="701" y="525"/>
                    <a:pt x="701" y="501"/>
                  </a:cubicBezTo>
                  <a:cubicBezTo>
                    <a:pt x="719" y="507"/>
                    <a:pt x="741" y="510"/>
                    <a:pt x="762" y="510"/>
                  </a:cubicBezTo>
                  <a:cubicBezTo>
                    <a:pt x="783" y="510"/>
                    <a:pt x="804" y="507"/>
                    <a:pt x="822" y="501"/>
                  </a:cubicBezTo>
                  <a:cubicBezTo>
                    <a:pt x="834" y="488"/>
                    <a:pt x="846" y="452"/>
                    <a:pt x="834" y="440"/>
                  </a:cubicBezTo>
                  <a:cubicBezTo>
                    <a:pt x="871" y="440"/>
                    <a:pt x="919" y="440"/>
                    <a:pt x="955" y="428"/>
                  </a:cubicBezTo>
                  <a:cubicBezTo>
                    <a:pt x="991" y="404"/>
                    <a:pt x="1004" y="368"/>
                    <a:pt x="955" y="343"/>
                  </a:cubicBezTo>
                  <a:lnTo>
                    <a:pt x="750" y="210"/>
                  </a:lnTo>
                  <a:cubicBezTo>
                    <a:pt x="774" y="210"/>
                    <a:pt x="883" y="186"/>
                    <a:pt x="907" y="186"/>
                  </a:cubicBezTo>
                  <a:cubicBezTo>
                    <a:pt x="931" y="174"/>
                    <a:pt x="967" y="162"/>
                    <a:pt x="991" y="150"/>
                  </a:cubicBezTo>
                  <a:cubicBezTo>
                    <a:pt x="1016" y="138"/>
                    <a:pt x="1040" y="126"/>
                    <a:pt x="1052" y="102"/>
                  </a:cubicBezTo>
                  <a:cubicBezTo>
                    <a:pt x="1076" y="65"/>
                    <a:pt x="1088" y="29"/>
                    <a:pt x="1040" y="17"/>
                  </a:cubicBezTo>
                  <a:cubicBezTo>
                    <a:pt x="1018" y="6"/>
                    <a:pt x="996" y="0"/>
                    <a:pt x="9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817424" y="2146319"/>
              <a:ext cx="234144" cy="191756"/>
            </a:xfrm>
            <a:custGeom>
              <a:avLst/>
              <a:gdLst/>
              <a:ahLst/>
              <a:cxnLst/>
              <a:rect l="l" t="t" r="r" b="b"/>
              <a:pathLst>
                <a:path w="3712" h="3040" extrusionOk="0">
                  <a:moveTo>
                    <a:pt x="2021" y="1"/>
                  </a:moveTo>
                  <a:cubicBezTo>
                    <a:pt x="1736" y="1"/>
                    <a:pt x="1439" y="72"/>
                    <a:pt x="1161" y="221"/>
                  </a:cubicBezTo>
                  <a:cubicBezTo>
                    <a:pt x="351" y="656"/>
                    <a:pt x="1" y="1587"/>
                    <a:pt x="388" y="2300"/>
                  </a:cubicBezTo>
                  <a:cubicBezTo>
                    <a:pt x="642" y="2777"/>
                    <a:pt x="1148" y="3040"/>
                    <a:pt x="1694" y="3040"/>
                  </a:cubicBezTo>
                  <a:cubicBezTo>
                    <a:pt x="1979" y="3040"/>
                    <a:pt x="2274" y="2969"/>
                    <a:pt x="2551" y="2820"/>
                  </a:cubicBezTo>
                  <a:cubicBezTo>
                    <a:pt x="3361" y="2385"/>
                    <a:pt x="3712" y="1454"/>
                    <a:pt x="3325" y="729"/>
                  </a:cubicBezTo>
                  <a:cubicBezTo>
                    <a:pt x="3071" y="260"/>
                    <a:pt x="2567" y="1"/>
                    <a:pt x="2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913490" y="2240430"/>
              <a:ext cx="60302" cy="77775"/>
            </a:xfrm>
            <a:custGeom>
              <a:avLst/>
              <a:gdLst/>
              <a:ahLst/>
              <a:cxnLst/>
              <a:rect l="l" t="t" r="r" b="b"/>
              <a:pathLst>
                <a:path w="956" h="1233" extrusionOk="0">
                  <a:moveTo>
                    <a:pt x="398" y="1"/>
                  </a:moveTo>
                  <a:cubicBezTo>
                    <a:pt x="374" y="1"/>
                    <a:pt x="351" y="4"/>
                    <a:pt x="327" y="10"/>
                  </a:cubicBezTo>
                  <a:cubicBezTo>
                    <a:pt x="110" y="83"/>
                    <a:pt x="1" y="397"/>
                    <a:pt x="85" y="736"/>
                  </a:cubicBezTo>
                  <a:cubicBezTo>
                    <a:pt x="159" y="1030"/>
                    <a:pt x="342" y="1233"/>
                    <a:pt x="532" y="1233"/>
                  </a:cubicBezTo>
                  <a:cubicBezTo>
                    <a:pt x="561" y="1233"/>
                    <a:pt x="589" y="1228"/>
                    <a:pt x="617" y="1219"/>
                  </a:cubicBezTo>
                  <a:cubicBezTo>
                    <a:pt x="835" y="1159"/>
                    <a:pt x="956" y="832"/>
                    <a:pt x="871" y="506"/>
                  </a:cubicBezTo>
                  <a:cubicBezTo>
                    <a:pt x="796" y="215"/>
                    <a:pt x="595" y="1"/>
                    <a:pt x="39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867759" y="2211288"/>
              <a:ext cx="31350" cy="42199"/>
            </a:xfrm>
            <a:custGeom>
              <a:avLst/>
              <a:gdLst/>
              <a:ahLst/>
              <a:cxnLst/>
              <a:rect l="l" t="t" r="r" b="b"/>
              <a:pathLst>
                <a:path w="497" h="669" extrusionOk="0">
                  <a:moveTo>
                    <a:pt x="270" y="0"/>
                  </a:moveTo>
                  <a:cubicBezTo>
                    <a:pt x="265" y="0"/>
                    <a:pt x="260" y="0"/>
                    <a:pt x="254" y="1"/>
                  </a:cubicBezTo>
                  <a:cubicBezTo>
                    <a:pt x="97" y="49"/>
                    <a:pt x="1" y="206"/>
                    <a:pt x="25" y="364"/>
                  </a:cubicBezTo>
                  <a:cubicBezTo>
                    <a:pt x="36" y="542"/>
                    <a:pt x="129" y="669"/>
                    <a:pt x="248" y="669"/>
                  </a:cubicBezTo>
                  <a:cubicBezTo>
                    <a:pt x="258" y="669"/>
                    <a:pt x="268" y="668"/>
                    <a:pt x="279" y="666"/>
                  </a:cubicBezTo>
                  <a:cubicBezTo>
                    <a:pt x="400" y="654"/>
                    <a:pt x="496" y="484"/>
                    <a:pt x="496" y="303"/>
                  </a:cubicBezTo>
                  <a:cubicBezTo>
                    <a:pt x="485" y="129"/>
                    <a:pt x="384" y="0"/>
                    <a:pt x="27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857856" y="2179561"/>
              <a:ext cx="35134" cy="20374"/>
            </a:xfrm>
            <a:custGeom>
              <a:avLst/>
              <a:gdLst/>
              <a:ahLst/>
              <a:cxnLst/>
              <a:rect l="l" t="t" r="r" b="b"/>
              <a:pathLst>
                <a:path w="557" h="323" extrusionOk="0">
                  <a:moveTo>
                    <a:pt x="366" y="0"/>
                  </a:moveTo>
                  <a:cubicBezTo>
                    <a:pt x="329" y="0"/>
                    <a:pt x="291" y="7"/>
                    <a:pt x="254" y="20"/>
                  </a:cubicBezTo>
                  <a:cubicBezTo>
                    <a:pt x="133" y="57"/>
                    <a:pt x="49" y="141"/>
                    <a:pt x="13" y="262"/>
                  </a:cubicBezTo>
                  <a:cubicBezTo>
                    <a:pt x="1" y="286"/>
                    <a:pt x="25" y="323"/>
                    <a:pt x="49" y="323"/>
                  </a:cubicBezTo>
                  <a:lnTo>
                    <a:pt x="73" y="323"/>
                  </a:lnTo>
                  <a:cubicBezTo>
                    <a:pt x="85" y="311"/>
                    <a:pt x="97" y="298"/>
                    <a:pt x="109" y="286"/>
                  </a:cubicBezTo>
                  <a:cubicBezTo>
                    <a:pt x="133" y="202"/>
                    <a:pt x="194" y="129"/>
                    <a:pt x="266" y="105"/>
                  </a:cubicBezTo>
                  <a:cubicBezTo>
                    <a:pt x="291" y="97"/>
                    <a:pt x="315" y="93"/>
                    <a:pt x="338" y="93"/>
                  </a:cubicBezTo>
                  <a:cubicBezTo>
                    <a:pt x="385" y="93"/>
                    <a:pt x="428" y="109"/>
                    <a:pt x="460" y="141"/>
                  </a:cubicBezTo>
                  <a:cubicBezTo>
                    <a:pt x="467" y="145"/>
                    <a:pt x="475" y="146"/>
                    <a:pt x="483" y="146"/>
                  </a:cubicBezTo>
                  <a:cubicBezTo>
                    <a:pt x="503" y="146"/>
                    <a:pt x="524" y="138"/>
                    <a:pt x="532" y="129"/>
                  </a:cubicBezTo>
                  <a:cubicBezTo>
                    <a:pt x="557" y="105"/>
                    <a:pt x="557" y="81"/>
                    <a:pt x="532" y="57"/>
                  </a:cubicBezTo>
                  <a:cubicBezTo>
                    <a:pt x="487" y="19"/>
                    <a:pt x="428" y="0"/>
                    <a:pt x="36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955436" y="2186057"/>
              <a:ext cx="37405" cy="39487"/>
            </a:xfrm>
            <a:custGeom>
              <a:avLst/>
              <a:gdLst/>
              <a:ahLst/>
              <a:cxnLst/>
              <a:rect l="l" t="t" r="r" b="b"/>
              <a:pathLst>
                <a:path w="593" h="626" extrusionOk="0">
                  <a:moveTo>
                    <a:pt x="242" y="1"/>
                  </a:moveTo>
                  <a:cubicBezTo>
                    <a:pt x="217" y="1"/>
                    <a:pt x="193" y="5"/>
                    <a:pt x="170" y="14"/>
                  </a:cubicBezTo>
                  <a:cubicBezTo>
                    <a:pt x="37" y="111"/>
                    <a:pt x="1" y="280"/>
                    <a:pt x="85" y="413"/>
                  </a:cubicBezTo>
                  <a:cubicBezTo>
                    <a:pt x="142" y="545"/>
                    <a:pt x="250" y="626"/>
                    <a:pt x="353" y="626"/>
                  </a:cubicBezTo>
                  <a:cubicBezTo>
                    <a:pt x="381" y="626"/>
                    <a:pt x="409" y="620"/>
                    <a:pt x="436" y="606"/>
                  </a:cubicBezTo>
                  <a:cubicBezTo>
                    <a:pt x="557" y="522"/>
                    <a:pt x="593" y="340"/>
                    <a:pt x="520" y="208"/>
                  </a:cubicBezTo>
                  <a:cubicBezTo>
                    <a:pt x="462" y="80"/>
                    <a:pt x="347" y="1"/>
                    <a:pt x="2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945533" y="2154014"/>
              <a:ext cx="36648" cy="17283"/>
            </a:xfrm>
            <a:custGeom>
              <a:avLst/>
              <a:gdLst/>
              <a:ahLst/>
              <a:cxnLst/>
              <a:rect l="l" t="t" r="r" b="b"/>
              <a:pathLst>
                <a:path w="581" h="274" extrusionOk="0">
                  <a:moveTo>
                    <a:pt x="319" y="0"/>
                  </a:moveTo>
                  <a:cubicBezTo>
                    <a:pt x="289" y="0"/>
                    <a:pt x="259" y="5"/>
                    <a:pt x="230" y="14"/>
                  </a:cubicBezTo>
                  <a:cubicBezTo>
                    <a:pt x="133" y="51"/>
                    <a:pt x="49" y="123"/>
                    <a:pt x="13" y="208"/>
                  </a:cubicBezTo>
                  <a:cubicBezTo>
                    <a:pt x="1" y="232"/>
                    <a:pt x="13" y="268"/>
                    <a:pt x="37" y="268"/>
                  </a:cubicBezTo>
                  <a:cubicBezTo>
                    <a:pt x="43" y="272"/>
                    <a:pt x="50" y="273"/>
                    <a:pt x="56" y="273"/>
                  </a:cubicBezTo>
                  <a:cubicBezTo>
                    <a:pt x="73" y="273"/>
                    <a:pt x="88" y="262"/>
                    <a:pt x="97" y="244"/>
                  </a:cubicBezTo>
                  <a:cubicBezTo>
                    <a:pt x="133" y="184"/>
                    <a:pt x="182" y="135"/>
                    <a:pt x="254" y="111"/>
                  </a:cubicBezTo>
                  <a:cubicBezTo>
                    <a:pt x="276" y="105"/>
                    <a:pt x="298" y="102"/>
                    <a:pt x="319" y="102"/>
                  </a:cubicBezTo>
                  <a:cubicBezTo>
                    <a:pt x="381" y="102"/>
                    <a:pt x="439" y="127"/>
                    <a:pt x="484" y="172"/>
                  </a:cubicBezTo>
                  <a:cubicBezTo>
                    <a:pt x="496" y="184"/>
                    <a:pt x="508" y="184"/>
                    <a:pt x="532" y="184"/>
                  </a:cubicBezTo>
                  <a:cubicBezTo>
                    <a:pt x="544" y="184"/>
                    <a:pt x="544" y="172"/>
                    <a:pt x="556" y="172"/>
                  </a:cubicBezTo>
                  <a:cubicBezTo>
                    <a:pt x="581" y="147"/>
                    <a:pt x="581" y="123"/>
                    <a:pt x="556" y="99"/>
                  </a:cubicBezTo>
                  <a:cubicBezTo>
                    <a:pt x="494" y="37"/>
                    <a:pt x="405" y="0"/>
                    <a:pt x="319"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1149838" y="1942076"/>
              <a:ext cx="202100" cy="174031"/>
            </a:xfrm>
            <a:custGeom>
              <a:avLst/>
              <a:gdLst/>
              <a:ahLst/>
              <a:cxnLst/>
              <a:rect l="l" t="t" r="r" b="b"/>
              <a:pathLst>
                <a:path w="3204" h="2759" extrusionOk="0">
                  <a:moveTo>
                    <a:pt x="1581" y="1"/>
                  </a:moveTo>
                  <a:cubicBezTo>
                    <a:pt x="744" y="1"/>
                    <a:pt x="48" y="580"/>
                    <a:pt x="25" y="1320"/>
                  </a:cubicBezTo>
                  <a:cubicBezTo>
                    <a:pt x="1" y="2081"/>
                    <a:pt x="690" y="2722"/>
                    <a:pt x="1560" y="2758"/>
                  </a:cubicBezTo>
                  <a:cubicBezTo>
                    <a:pt x="1577" y="2759"/>
                    <a:pt x="1594" y="2759"/>
                    <a:pt x="1611" y="2759"/>
                  </a:cubicBezTo>
                  <a:cubicBezTo>
                    <a:pt x="2459" y="2759"/>
                    <a:pt x="3156" y="2175"/>
                    <a:pt x="3180" y="1429"/>
                  </a:cubicBezTo>
                  <a:cubicBezTo>
                    <a:pt x="3204" y="679"/>
                    <a:pt x="2527" y="39"/>
                    <a:pt x="1657" y="2"/>
                  </a:cubicBezTo>
                  <a:cubicBezTo>
                    <a:pt x="1631" y="1"/>
                    <a:pt x="1606" y="1"/>
                    <a:pt x="1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1175006" y="2003134"/>
              <a:ext cx="151008" cy="82505"/>
            </a:xfrm>
            <a:custGeom>
              <a:avLst/>
              <a:gdLst/>
              <a:ahLst/>
              <a:cxnLst/>
              <a:rect l="l" t="t" r="r" b="b"/>
              <a:pathLst>
                <a:path w="2394" h="1308" extrusionOk="0">
                  <a:moveTo>
                    <a:pt x="1077" y="1"/>
                  </a:moveTo>
                  <a:cubicBezTo>
                    <a:pt x="733" y="1"/>
                    <a:pt x="389" y="34"/>
                    <a:pt x="49" y="98"/>
                  </a:cubicBezTo>
                  <a:cubicBezTo>
                    <a:pt x="37" y="158"/>
                    <a:pt x="25" y="207"/>
                    <a:pt x="25" y="267"/>
                  </a:cubicBezTo>
                  <a:cubicBezTo>
                    <a:pt x="1" y="823"/>
                    <a:pt x="520" y="1295"/>
                    <a:pt x="1173" y="1307"/>
                  </a:cubicBezTo>
                  <a:cubicBezTo>
                    <a:pt x="1191" y="1307"/>
                    <a:pt x="1209" y="1308"/>
                    <a:pt x="1226" y="1308"/>
                  </a:cubicBezTo>
                  <a:cubicBezTo>
                    <a:pt x="1856" y="1308"/>
                    <a:pt x="2382" y="893"/>
                    <a:pt x="2394" y="352"/>
                  </a:cubicBezTo>
                  <a:cubicBezTo>
                    <a:pt x="2394" y="291"/>
                    <a:pt x="2394" y="231"/>
                    <a:pt x="2382" y="170"/>
                  </a:cubicBezTo>
                  <a:cubicBezTo>
                    <a:pt x="1955" y="55"/>
                    <a:pt x="1516" y="1"/>
                    <a:pt x="107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191027" y="2042810"/>
              <a:ext cx="120541" cy="42956"/>
            </a:xfrm>
            <a:custGeom>
              <a:avLst/>
              <a:gdLst/>
              <a:ahLst/>
              <a:cxnLst/>
              <a:rect l="l" t="t" r="r" b="b"/>
              <a:pathLst>
                <a:path w="1911" h="681" extrusionOk="0">
                  <a:moveTo>
                    <a:pt x="922" y="0"/>
                  </a:moveTo>
                  <a:cubicBezTo>
                    <a:pt x="601" y="0"/>
                    <a:pt x="281" y="85"/>
                    <a:pt x="0" y="255"/>
                  </a:cubicBezTo>
                  <a:cubicBezTo>
                    <a:pt x="230" y="520"/>
                    <a:pt x="569" y="678"/>
                    <a:pt x="919" y="678"/>
                  </a:cubicBezTo>
                  <a:cubicBezTo>
                    <a:pt x="946" y="679"/>
                    <a:pt x="973" y="680"/>
                    <a:pt x="1000" y="680"/>
                  </a:cubicBezTo>
                  <a:cubicBezTo>
                    <a:pt x="1346" y="680"/>
                    <a:pt x="1675" y="538"/>
                    <a:pt x="1910" y="291"/>
                  </a:cubicBezTo>
                  <a:cubicBezTo>
                    <a:pt x="1610" y="97"/>
                    <a:pt x="1265" y="0"/>
                    <a:pt x="9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277947" y="1974182"/>
              <a:ext cx="45037" cy="24033"/>
            </a:xfrm>
            <a:custGeom>
              <a:avLst/>
              <a:gdLst/>
              <a:ahLst/>
              <a:cxnLst/>
              <a:rect l="l" t="t" r="r" b="b"/>
              <a:pathLst>
                <a:path w="714" h="381" extrusionOk="0">
                  <a:moveTo>
                    <a:pt x="484" y="1"/>
                  </a:moveTo>
                  <a:lnTo>
                    <a:pt x="37" y="146"/>
                  </a:lnTo>
                  <a:cubicBezTo>
                    <a:pt x="12" y="146"/>
                    <a:pt x="0" y="170"/>
                    <a:pt x="0" y="182"/>
                  </a:cubicBezTo>
                  <a:cubicBezTo>
                    <a:pt x="0" y="206"/>
                    <a:pt x="12" y="218"/>
                    <a:pt x="37" y="231"/>
                  </a:cubicBezTo>
                  <a:lnTo>
                    <a:pt x="629" y="376"/>
                  </a:lnTo>
                  <a:lnTo>
                    <a:pt x="641" y="376"/>
                  </a:lnTo>
                  <a:cubicBezTo>
                    <a:pt x="647" y="379"/>
                    <a:pt x="654" y="380"/>
                    <a:pt x="660" y="380"/>
                  </a:cubicBezTo>
                  <a:cubicBezTo>
                    <a:pt x="677" y="380"/>
                    <a:pt x="693" y="369"/>
                    <a:pt x="701" y="351"/>
                  </a:cubicBezTo>
                  <a:cubicBezTo>
                    <a:pt x="713" y="327"/>
                    <a:pt x="689" y="303"/>
                    <a:pt x="665" y="291"/>
                  </a:cubicBezTo>
                  <a:lnTo>
                    <a:pt x="218" y="182"/>
                  </a:lnTo>
                  <a:lnTo>
                    <a:pt x="520" y="86"/>
                  </a:lnTo>
                  <a:cubicBezTo>
                    <a:pt x="544" y="86"/>
                    <a:pt x="556" y="49"/>
                    <a:pt x="544" y="25"/>
                  </a:cubicBezTo>
                  <a:cubicBezTo>
                    <a:pt x="532" y="13"/>
                    <a:pt x="508" y="1"/>
                    <a:pt x="48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182638" y="1970082"/>
              <a:ext cx="44280" cy="23276"/>
            </a:xfrm>
            <a:custGeom>
              <a:avLst/>
              <a:gdLst/>
              <a:ahLst/>
              <a:cxnLst/>
              <a:rect l="l" t="t" r="r" b="b"/>
              <a:pathLst>
                <a:path w="702" h="369" extrusionOk="0">
                  <a:moveTo>
                    <a:pt x="211" y="1"/>
                  </a:moveTo>
                  <a:cubicBezTo>
                    <a:pt x="194" y="1"/>
                    <a:pt x="179" y="12"/>
                    <a:pt x="170" y="30"/>
                  </a:cubicBezTo>
                  <a:cubicBezTo>
                    <a:pt x="158" y="54"/>
                    <a:pt x="170" y="78"/>
                    <a:pt x="194" y="78"/>
                  </a:cubicBezTo>
                  <a:lnTo>
                    <a:pt x="496" y="199"/>
                  </a:lnTo>
                  <a:lnTo>
                    <a:pt x="49" y="283"/>
                  </a:lnTo>
                  <a:cubicBezTo>
                    <a:pt x="25" y="283"/>
                    <a:pt x="1" y="308"/>
                    <a:pt x="13" y="332"/>
                  </a:cubicBezTo>
                  <a:cubicBezTo>
                    <a:pt x="13" y="356"/>
                    <a:pt x="37" y="368"/>
                    <a:pt x="49" y="368"/>
                  </a:cubicBezTo>
                  <a:lnTo>
                    <a:pt x="61" y="368"/>
                  </a:lnTo>
                  <a:lnTo>
                    <a:pt x="665" y="259"/>
                  </a:lnTo>
                  <a:cubicBezTo>
                    <a:pt x="689" y="247"/>
                    <a:pt x="702" y="235"/>
                    <a:pt x="702" y="223"/>
                  </a:cubicBezTo>
                  <a:cubicBezTo>
                    <a:pt x="702" y="199"/>
                    <a:pt x="689" y="175"/>
                    <a:pt x="677" y="175"/>
                  </a:cubicBezTo>
                  <a:lnTo>
                    <a:pt x="230" y="5"/>
                  </a:lnTo>
                  <a:cubicBezTo>
                    <a:pt x="224" y="2"/>
                    <a:pt x="217" y="1"/>
                    <a:pt x="2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088843" y="1064737"/>
              <a:ext cx="248652" cy="231621"/>
            </a:xfrm>
            <a:custGeom>
              <a:avLst/>
              <a:gdLst/>
              <a:ahLst/>
              <a:cxnLst/>
              <a:rect l="l" t="t" r="r" b="b"/>
              <a:pathLst>
                <a:path w="3942" h="3672" extrusionOk="0">
                  <a:moveTo>
                    <a:pt x="1927" y="0"/>
                  </a:moveTo>
                  <a:cubicBezTo>
                    <a:pt x="1765" y="0"/>
                    <a:pt x="1601" y="23"/>
                    <a:pt x="1439" y="72"/>
                  </a:cubicBezTo>
                  <a:cubicBezTo>
                    <a:pt x="508" y="350"/>
                    <a:pt x="1" y="1365"/>
                    <a:pt x="291" y="2332"/>
                  </a:cubicBezTo>
                  <a:cubicBezTo>
                    <a:pt x="531" y="3143"/>
                    <a:pt x="1252" y="3672"/>
                    <a:pt x="2021" y="3672"/>
                  </a:cubicBezTo>
                  <a:cubicBezTo>
                    <a:pt x="2181" y="3672"/>
                    <a:pt x="2343" y="3649"/>
                    <a:pt x="2503" y="3601"/>
                  </a:cubicBezTo>
                  <a:cubicBezTo>
                    <a:pt x="3433" y="3323"/>
                    <a:pt x="3941" y="2308"/>
                    <a:pt x="3651" y="1329"/>
                  </a:cubicBezTo>
                  <a:cubicBezTo>
                    <a:pt x="3411" y="520"/>
                    <a:pt x="2694" y="0"/>
                    <a:pt x="1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127761" y="1134059"/>
              <a:ext cx="177689" cy="123821"/>
            </a:xfrm>
            <a:custGeom>
              <a:avLst/>
              <a:gdLst/>
              <a:ahLst/>
              <a:cxnLst/>
              <a:rect l="l" t="t" r="r" b="b"/>
              <a:pathLst>
                <a:path w="2817" h="1963" extrusionOk="0">
                  <a:moveTo>
                    <a:pt x="2490" y="0"/>
                  </a:moveTo>
                  <a:cubicBezTo>
                    <a:pt x="1608" y="24"/>
                    <a:pt x="750" y="290"/>
                    <a:pt x="0" y="774"/>
                  </a:cubicBezTo>
                  <a:cubicBezTo>
                    <a:pt x="12" y="834"/>
                    <a:pt x="24" y="907"/>
                    <a:pt x="49" y="979"/>
                  </a:cubicBezTo>
                  <a:cubicBezTo>
                    <a:pt x="208" y="1578"/>
                    <a:pt x="747" y="1963"/>
                    <a:pt x="1332" y="1963"/>
                  </a:cubicBezTo>
                  <a:cubicBezTo>
                    <a:pt x="1455" y="1963"/>
                    <a:pt x="1580" y="1946"/>
                    <a:pt x="1704" y="1910"/>
                  </a:cubicBezTo>
                  <a:cubicBezTo>
                    <a:pt x="2418" y="1692"/>
                    <a:pt x="2816" y="931"/>
                    <a:pt x="2575" y="230"/>
                  </a:cubicBezTo>
                  <a:cubicBezTo>
                    <a:pt x="2551" y="145"/>
                    <a:pt x="2526" y="73"/>
                    <a:pt x="249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1162832" y="1192531"/>
              <a:ext cx="127353" cy="65159"/>
            </a:xfrm>
            <a:custGeom>
              <a:avLst/>
              <a:gdLst/>
              <a:ahLst/>
              <a:cxnLst/>
              <a:rect l="l" t="t" r="r" b="b"/>
              <a:pathLst>
                <a:path w="2019" h="1033" extrusionOk="0">
                  <a:moveTo>
                    <a:pt x="1440" y="1"/>
                  </a:moveTo>
                  <a:cubicBezTo>
                    <a:pt x="872" y="1"/>
                    <a:pt x="325" y="281"/>
                    <a:pt x="0" y="777"/>
                  </a:cubicBezTo>
                  <a:cubicBezTo>
                    <a:pt x="234" y="951"/>
                    <a:pt x="502" y="1032"/>
                    <a:pt x="766" y="1032"/>
                  </a:cubicBezTo>
                  <a:cubicBezTo>
                    <a:pt x="1311" y="1032"/>
                    <a:pt x="1840" y="690"/>
                    <a:pt x="2019" y="113"/>
                  </a:cubicBezTo>
                  <a:lnTo>
                    <a:pt x="2019" y="101"/>
                  </a:lnTo>
                  <a:cubicBezTo>
                    <a:pt x="1829" y="33"/>
                    <a:pt x="1633" y="1"/>
                    <a:pt x="1440"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1222313" y="1089337"/>
              <a:ext cx="51093" cy="28763"/>
            </a:xfrm>
            <a:custGeom>
              <a:avLst/>
              <a:gdLst/>
              <a:ahLst/>
              <a:cxnLst/>
              <a:rect l="l" t="t" r="r" b="b"/>
              <a:pathLst>
                <a:path w="810" h="456" extrusionOk="0">
                  <a:moveTo>
                    <a:pt x="477" y="0"/>
                  </a:moveTo>
                  <a:cubicBezTo>
                    <a:pt x="467" y="0"/>
                    <a:pt x="457" y="3"/>
                    <a:pt x="447" y="8"/>
                  </a:cubicBezTo>
                  <a:lnTo>
                    <a:pt x="24" y="347"/>
                  </a:lnTo>
                  <a:cubicBezTo>
                    <a:pt x="12" y="359"/>
                    <a:pt x="0" y="383"/>
                    <a:pt x="12" y="407"/>
                  </a:cubicBezTo>
                  <a:cubicBezTo>
                    <a:pt x="24" y="431"/>
                    <a:pt x="36" y="443"/>
                    <a:pt x="60" y="455"/>
                  </a:cubicBezTo>
                  <a:lnTo>
                    <a:pt x="749" y="431"/>
                  </a:lnTo>
                  <a:lnTo>
                    <a:pt x="774" y="431"/>
                  </a:lnTo>
                  <a:cubicBezTo>
                    <a:pt x="798" y="419"/>
                    <a:pt x="810" y="395"/>
                    <a:pt x="810" y="371"/>
                  </a:cubicBezTo>
                  <a:cubicBezTo>
                    <a:pt x="810" y="334"/>
                    <a:pt x="774" y="310"/>
                    <a:pt x="749" y="310"/>
                  </a:cubicBezTo>
                  <a:lnTo>
                    <a:pt x="230" y="334"/>
                  </a:lnTo>
                  <a:lnTo>
                    <a:pt x="508" y="105"/>
                  </a:lnTo>
                  <a:cubicBezTo>
                    <a:pt x="532" y="81"/>
                    <a:pt x="544" y="44"/>
                    <a:pt x="520" y="20"/>
                  </a:cubicBezTo>
                  <a:cubicBezTo>
                    <a:pt x="506" y="6"/>
                    <a:pt x="491" y="0"/>
                    <a:pt x="47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124671" y="1124913"/>
              <a:ext cx="45100" cy="33873"/>
            </a:xfrm>
            <a:custGeom>
              <a:avLst/>
              <a:gdLst/>
              <a:ahLst/>
              <a:cxnLst/>
              <a:rect l="l" t="t" r="r" b="b"/>
              <a:pathLst>
                <a:path w="715" h="537" extrusionOk="0">
                  <a:moveTo>
                    <a:pt x="122" y="0"/>
                  </a:moveTo>
                  <a:cubicBezTo>
                    <a:pt x="86" y="0"/>
                    <a:pt x="61" y="24"/>
                    <a:pt x="61" y="61"/>
                  </a:cubicBezTo>
                  <a:cubicBezTo>
                    <a:pt x="61" y="85"/>
                    <a:pt x="86" y="121"/>
                    <a:pt x="110" y="121"/>
                  </a:cubicBezTo>
                  <a:lnTo>
                    <a:pt x="472" y="157"/>
                  </a:lnTo>
                  <a:lnTo>
                    <a:pt x="37" y="423"/>
                  </a:lnTo>
                  <a:cubicBezTo>
                    <a:pt x="13" y="447"/>
                    <a:pt x="1" y="484"/>
                    <a:pt x="13" y="508"/>
                  </a:cubicBezTo>
                  <a:cubicBezTo>
                    <a:pt x="22" y="525"/>
                    <a:pt x="37" y="537"/>
                    <a:pt x="54" y="537"/>
                  </a:cubicBezTo>
                  <a:cubicBezTo>
                    <a:pt x="60" y="537"/>
                    <a:pt x="67" y="535"/>
                    <a:pt x="73" y="532"/>
                  </a:cubicBezTo>
                  <a:lnTo>
                    <a:pt x="86" y="532"/>
                  </a:lnTo>
                  <a:lnTo>
                    <a:pt x="678" y="169"/>
                  </a:lnTo>
                  <a:cubicBezTo>
                    <a:pt x="702" y="157"/>
                    <a:pt x="714" y="133"/>
                    <a:pt x="702" y="109"/>
                  </a:cubicBezTo>
                  <a:cubicBezTo>
                    <a:pt x="702" y="85"/>
                    <a:pt x="678" y="61"/>
                    <a:pt x="654" y="61"/>
                  </a:cubicBezTo>
                  <a:lnTo>
                    <a:pt x="122"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1385430" y="800507"/>
              <a:ext cx="280379" cy="232251"/>
            </a:xfrm>
            <a:custGeom>
              <a:avLst/>
              <a:gdLst/>
              <a:ahLst/>
              <a:cxnLst/>
              <a:rect l="l" t="t" r="r" b="b"/>
              <a:pathLst>
                <a:path w="4445" h="3682" extrusionOk="0">
                  <a:moveTo>
                    <a:pt x="2224" y="0"/>
                  </a:moveTo>
                  <a:cubicBezTo>
                    <a:pt x="1991" y="0"/>
                    <a:pt x="1754" y="45"/>
                    <a:pt x="1524" y="139"/>
                  </a:cubicBezTo>
                  <a:cubicBezTo>
                    <a:pt x="13" y="756"/>
                    <a:pt x="1" y="2907"/>
                    <a:pt x="1511" y="3536"/>
                  </a:cubicBezTo>
                  <a:cubicBezTo>
                    <a:pt x="1753" y="3636"/>
                    <a:pt x="1994" y="3682"/>
                    <a:pt x="2227" y="3682"/>
                  </a:cubicBezTo>
                  <a:cubicBezTo>
                    <a:pt x="3454" y="3682"/>
                    <a:pt x="4445" y="2412"/>
                    <a:pt x="3917" y="1142"/>
                  </a:cubicBezTo>
                  <a:cubicBezTo>
                    <a:pt x="3624" y="430"/>
                    <a:pt x="2945" y="0"/>
                    <a:pt x="2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463203" y="913605"/>
              <a:ext cx="55697" cy="73485"/>
            </a:xfrm>
            <a:custGeom>
              <a:avLst/>
              <a:gdLst/>
              <a:ahLst/>
              <a:cxnLst/>
              <a:rect l="l" t="t" r="r" b="b"/>
              <a:pathLst>
                <a:path w="883" h="1165" extrusionOk="0">
                  <a:moveTo>
                    <a:pt x="382" y="0"/>
                  </a:moveTo>
                  <a:cubicBezTo>
                    <a:pt x="360" y="0"/>
                    <a:pt x="337" y="5"/>
                    <a:pt x="315" y="14"/>
                  </a:cubicBezTo>
                  <a:lnTo>
                    <a:pt x="121" y="99"/>
                  </a:lnTo>
                  <a:cubicBezTo>
                    <a:pt x="37" y="123"/>
                    <a:pt x="0" y="220"/>
                    <a:pt x="37" y="304"/>
                  </a:cubicBezTo>
                  <a:lnTo>
                    <a:pt x="351" y="1066"/>
                  </a:lnTo>
                  <a:cubicBezTo>
                    <a:pt x="378" y="1128"/>
                    <a:pt x="431" y="1164"/>
                    <a:pt x="491" y="1164"/>
                  </a:cubicBezTo>
                  <a:cubicBezTo>
                    <a:pt x="512" y="1164"/>
                    <a:pt x="534" y="1160"/>
                    <a:pt x="556" y="1150"/>
                  </a:cubicBezTo>
                  <a:lnTo>
                    <a:pt x="762" y="1078"/>
                  </a:lnTo>
                  <a:cubicBezTo>
                    <a:pt x="834" y="1042"/>
                    <a:pt x="883" y="945"/>
                    <a:pt x="847" y="860"/>
                  </a:cubicBezTo>
                  <a:lnTo>
                    <a:pt x="532" y="99"/>
                  </a:lnTo>
                  <a:cubicBezTo>
                    <a:pt x="505" y="36"/>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1500545" y="840435"/>
              <a:ext cx="90832" cy="123380"/>
            </a:xfrm>
            <a:custGeom>
              <a:avLst/>
              <a:gdLst/>
              <a:ahLst/>
              <a:cxnLst/>
              <a:rect l="l" t="t" r="r" b="b"/>
              <a:pathLst>
                <a:path w="1440" h="1956" extrusionOk="0">
                  <a:moveTo>
                    <a:pt x="220" y="1"/>
                  </a:moveTo>
                  <a:cubicBezTo>
                    <a:pt x="195" y="1"/>
                    <a:pt x="171" y="8"/>
                    <a:pt x="146" y="26"/>
                  </a:cubicBezTo>
                  <a:cubicBezTo>
                    <a:pt x="61" y="74"/>
                    <a:pt x="49" y="183"/>
                    <a:pt x="109" y="256"/>
                  </a:cubicBezTo>
                  <a:cubicBezTo>
                    <a:pt x="134" y="280"/>
                    <a:pt x="146" y="304"/>
                    <a:pt x="158" y="328"/>
                  </a:cubicBezTo>
                  <a:cubicBezTo>
                    <a:pt x="158" y="389"/>
                    <a:pt x="146" y="449"/>
                    <a:pt x="122" y="509"/>
                  </a:cubicBezTo>
                  <a:cubicBezTo>
                    <a:pt x="85" y="654"/>
                    <a:pt x="25" y="872"/>
                    <a:pt x="13" y="945"/>
                  </a:cubicBezTo>
                  <a:cubicBezTo>
                    <a:pt x="1" y="1017"/>
                    <a:pt x="13" y="1077"/>
                    <a:pt x="37" y="1150"/>
                  </a:cubicBezTo>
                  <a:cubicBezTo>
                    <a:pt x="37" y="1162"/>
                    <a:pt x="37" y="1174"/>
                    <a:pt x="37" y="1186"/>
                  </a:cubicBezTo>
                  <a:lnTo>
                    <a:pt x="327" y="1875"/>
                  </a:lnTo>
                  <a:cubicBezTo>
                    <a:pt x="346" y="1923"/>
                    <a:pt x="395" y="1955"/>
                    <a:pt x="444" y="1955"/>
                  </a:cubicBezTo>
                  <a:cubicBezTo>
                    <a:pt x="458" y="1955"/>
                    <a:pt x="471" y="1953"/>
                    <a:pt x="484" y="1948"/>
                  </a:cubicBezTo>
                  <a:lnTo>
                    <a:pt x="1306" y="1609"/>
                  </a:lnTo>
                  <a:cubicBezTo>
                    <a:pt x="1427" y="1561"/>
                    <a:pt x="1439" y="1392"/>
                    <a:pt x="1318" y="1319"/>
                  </a:cubicBezTo>
                  <a:cubicBezTo>
                    <a:pt x="1403" y="1247"/>
                    <a:pt x="1379" y="1102"/>
                    <a:pt x="1282" y="1053"/>
                  </a:cubicBezTo>
                  <a:cubicBezTo>
                    <a:pt x="1330" y="1005"/>
                    <a:pt x="1330" y="932"/>
                    <a:pt x="1306" y="872"/>
                  </a:cubicBezTo>
                  <a:cubicBezTo>
                    <a:pt x="1282" y="812"/>
                    <a:pt x="1221" y="763"/>
                    <a:pt x="1161" y="763"/>
                  </a:cubicBezTo>
                  <a:cubicBezTo>
                    <a:pt x="1287" y="648"/>
                    <a:pt x="1185" y="459"/>
                    <a:pt x="1037" y="459"/>
                  </a:cubicBezTo>
                  <a:cubicBezTo>
                    <a:pt x="1015" y="459"/>
                    <a:pt x="991" y="464"/>
                    <a:pt x="968" y="473"/>
                  </a:cubicBezTo>
                  <a:lnTo>
                    <a:pt x="508" y="667"/>
                  </a:lnTo>
                  <a:cubicBezTo>
                    <a:pt x="508" y="630"/>
                    <a:pt x="520" y="461"/>
                    <a:pt x="520" y="401"/>
                  </a:cubicBezTo>
                  <a:cubicBezTo>
                    <a:pt x="533" y="352"/>
                    <a:pt x="520" y="292"/>
                    <a:pt x="496" y="243"/>
                  </a:cubicBezTo>
                  <a:cubicBezTo>
                    <a:pt x="472" y="183"/>
                    <a:pt x="436" y="135"/>
                    <a:pt x="387" y="86"/>
                  </a:cubicBezTo>
                  <a:cubicBezTo>
                    <a:pt x="336" y="44"/>
                    <a:pt x="279"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481225" y="1156956"/>
              <a:ext cx="302015" cy="257672"/>
            </a:xfrm>
            <a:custGeom>
              <a:avLst/>
              <a:gdLst/>
              <a:ahLst/>
              <a:cxnLst/>
              <a:rect l="l" t="t" r="r" b="b"/>
              <a:pathLst>
                <a:path w="4788" h="4085" extrusionOk="0">
                  <a:moveTo>
                    <a:pt x="2312" y="1"/>
                  </a:moveTo>
                  <a:cubicBezTo>
                    <a:pt x="1573" y="1"/>
                    <a:pt x="868" y="385"/>
                    <a:pt x="520" y="1063"/>
                  </a:cubicBezTo>
                  <a:cubicBezTo>
                    <a:pt x="1" y="2055"/>
                    <a:pt x="424" y="3287"/>
                    <a:pt x="1463" y="3831"/>
                  </a:cubicBezTo>
                  <a:cubicBezTo>
                    <a:pt x="1791" y="4003"/>
                    <a:pt x="2140" y="4084"/>
                    <a:pt x="2481" y="4084"/>
                  </a:cubicBezTo>
                  <a:cubicBezTo>
                    <a:pt x="3222" y="4084"/>
                    <a:pt x="3923" y="3700"/>
                    <a:pt x="4279" y="3022"/>
                  </a:cubicBezTo>
                  <a:cubicBezTo>
                    <a:pt x="4787" y="2042"/>
                    <a:pt x="4364" y="798"/>
                    <a:pt x="3325" y="254"/>
                  </a:cubicBezTo>
                  <a:cubicBezTo>
                    <a:pt x="3001" y="82"/>
                    <a:pt x="2653" y="1"/>
                    <a:pt x="2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543734" y="1238956"/>
              <a:ext cx="67178" cy="81307"/>
            </a:xfrm>
            <a:custGeom>
              <a:avLst/>
              <a:gdLst/>
              <a:ahLst/>
              <a:cxnLst/>
              <a:rect l="l" t="t" r="r" b="b"/>
              <a:pathLst>
                <a:path w="1065" h="1289" extrusionOk="0">
                  <a:moveTo>
                    <a:pt x="612" y="1"/>
                  </a:moveTo>
                  <a:cubicBezTo>
                    <a:pt x="553" y="1"/>
                    <a:pt x="498" y="31"/>
                    <a:pt x="472" y="90"/>
                  </a:cubicBezTo>
                  <a:lnTo>
                    <a:pt x="37" y="912"/>
                  </a:lnTo>
                  <a:cubicBezTo>
                    <a:pt x="1" y="996"/>
                    <a:pt x="25" y="1093"/>
                    <a:pt x="110" y="1129"/>
                  </a:cubicBezTo>
                  <a:lnTo>
                    <a:pt x="363" y="1274"/>
                  </a:lnTo>
                  <a:cubicBezTo>
                    <a:pt x="386" y="1284"/>
                    <a:pt x="410" y="1289"/>
                    <a:pt x="433" y="1289"/>
                  </a:cubicBezTo>
                  <a:cubicBezTo>
                    <a:pt x="496" y="1289"/>
                    <a:pt x="558" y="1255"/>
                    <a:pt x="593" y="1202"/>
                  </a:cubicBezTo>
                  <a:lnTo>
                    <a:pt x="1016" y="380"/>
                  </a:lnTo>
                  <a:cubicBezTo>
                    <a:pt x="1064" y="295"/>
                    <a:pt x="1028" y="199"/>
                    <a:pt x="956" y="150"/>
                  </a:cubicBezTo>
                  <a:lnTo>
                    <a:pt x="690" y="17"/>
                  </a:lnTo>
                  <a:cubicBezTo>
                    <a:pt x="664" y="6"/>
                    <a:pt x="638" y="1"/>
                    <a:pt x="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591042" y="1219528"/>
              <a:ext cx="116693" cy="134734"/>
            </a:xfrm>
            <a:custGeom>
              <a:avLst/>
              <a:gdLst/>
              <a:ahLst/>
              <a:cxnLst/>
              <a:rect l="l" t="t" r="r" b="b"/>
              <a:pathLst>
                <a:path w="1850" h="2136" extrusionOk="0">
                  <a:moveTo>
                    <a:pt x="1417" y="0"/>
                  </a:moveTo>
                  <a:cubicBezTo>
                    <a:pt x="1339" y="0"/>
                    <a:pt x="1267" y="57"/>
                    <a:pt x="1257" y="144"/>
                  </a:cubicBezTo>
                  <a:cubicBezTo>
                    <a:pt x="1245" y="180"/>
                    <a:pt x="1245" y="204"/>
                    <a:pt x="1233" y="241"/>
                  </a:cubicBezTo>
                  <a:cubicBezTo>
                    <a:pt x="1173" y="277"/>
                    <a:pt x="1112" y="313"/>
                    <a:pt x="1052" y="325"/>
                  </a:cubicBezTo>
                  <a:cubicBezTo>
                    <a:pt x="895" y="386"/>
                    <a:pt x="750" y="458"/>
                    <a:pt x="604" y="543"/>
                  </a:cubicBezTo>
                  <a:cubicBezTo>
                    <a:pt x="532" y="579"/>
                    <a:pt x="484" y="627"/>
                    <a:pt x="435" y="688"/>
                  </a:cubicBezTo>
                  <a:cubicBezTo>
                    <a:pt x="423" y="700"/>
                    <a:pt x="411" y="712"/>
                    <a:pt x="411" y="724"/>
                  </a:cubicBezTo>
                  <a:lnTo>
                    <a:pt x="36" y="1449"/>
                  </a:lnTo>
                  <a:cubicBezTo>
                    <a:pt x="0" y="1522"/>
                    <a:pt x="24" y="1606"/>
                    <a:pt x="97" y="1643"/>
                  </a:cubicBezTo>
                  <a:lnTo>
                    <a:pt x="1003" y="2114"/>
                  </a:lnTo>
                  <a:cubicBezTo>
                    <a:pt x="1029" y="2129"/>
                    <a:pt x="1057" y="2136"/>
                    <a:pt x="1085" y="2136"/>
                  </a:cubicBezTo>
                  <a:cubicBezTo>
                    <a:pt x="1149" y="2136"/>
                    <a:pt x="1212" y="2100"/>
                    <a:pt x="1245" y="2042"/>
                  </a:cubicBezTo>
                  <a:cubicBezTo>
                    <a:pt x="1269" y="2005"/>
                    <a:pt x="1281" y="1969"/>
                    <a:pt x="1269" y="1933"/>
                  </a:cubicBezTo>
                  <a:cubicBezTo>
                    <a:pt x="1342" y="1933"/>
                    <a:pt x="1414" y="1897"/>
                    <a:pt x="1451" y="1836"/>
                  </a:cubicBezTo>
                  <a:cubicBezTo>
                    <a:pt x="1475" y="1800"/>
                    <a:pt x="1475" y="1752"/>
                    <a:pt x="1463" y="1715"/>
                  </a:cubicBezTo>
                  <a:cubicBezTo>
                    <a:pt x="1535" y="1715"/>
                    <a:pt x="1608" y="1667"/>
                    <a:pt x="1644" y="1606"/>
                  </a:cubicBezTo>
                  <a:cubicBezTo>
                    <a:pt x="1668" y="1534"/>
                    <a:pt x="1656" y="1461"/>
                    <a:pt x="1608" y="1401"/>
                  </a:cubicBezTo>
                  <a:lnTo>
                    <a:pt x="1608" y="1401"/>
                  </a:lnTo>
                  <a:cubicBezTo>
                    <a:pt x="1617" y="1403"/>
                    <a:pt x="1626" y="1403"/>
                    <a:pt x="1636" y="1403"/>
                  </a:cubicBezTo>
                  <a:cubicBezTo>
                    <a:pt x="1701" y="1403"/>
                    <a:pt x="1769" y="1368"/>
                    <a:pt x="1801" y="1304"/>
                  </a:cubicBezTo>
                  <a:cubicBezTo>
                    <a:pt x="1849" y="1208"/>
                    <a:pt x="1813" y="1087"/>
                    <a:pt x="1704" y="1038"/>
                  </a:cubicBezTo>
                  <a:lnTo>
                    <a:pt x="1197" y="772"/>
                  </a:lnTo>
                  <a:cubicBezTo>
                    <a:pt x="1221" y="736"/>
                    <a:pt x="1390" y="640"/>
                    <a:pt x="1438" y="603"/>
                  </a:cubicBezTo>
                  <a:cubicBezTo>
                    <a:pt x="1487" y="567"/>
                    <a:pt x="1523" y="519"/>
                    <a:pt x="1547" y="470"/>
                  </a:cubicBezTo>
                  <a:cubicBezTo>
                    <a:pt x="1584" y="398"/>
                    <a:pt x="1608" y="337"/>
                    <a:pt x="1608" y="265"/>
                  </a:cubicBezTo>
                  <a:cubicBezTo>
                    <a:pt x="1608" y="156"/>
                    <a:pt x="1596" y="47"/>
                    <a:pt x="1475" y="11"/>
                  </a:cubicBezTo>
                  <a:cubicBezTo>
                    <a:pt x="1456" y="4"/>
                    <a:pt x="1436" y="0"/>
                    <a:pt x="1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1505906" y="1246336"/>
              <a:ext cx="243290" cy="231368"/>
            </a:xfrm>
            <a:custGeom>
              <a:avLst/>
              <a:gdLst/>
              <a:ahLst/>
              <a:cxnLst/>
              <a:rect l="l" t="t" r="r" b="b"/>
              <a:pathLst>
                <a:path w="3857" h="3668" extrusionOk="0">
                  <a:moveTo>
                    <a:pt x="1932" y="1"/>
                  </a:moveTo>
                  <a:cubicBezTo>
                    <a:pt x="1873" y="1"/>
                    <a:pt x="1813" y="3"/>
                    <a:pt x="1753" y="9"/>
                  </a:cubicBezTo>
                  <a:cubicBezTo>
                    <a:pt x="750" y="106"/>
                    <a:pt x="0" y="1000"/>
                    <a:pt x="97" y="2003"/>
                  </a:cubicBezTo>
                  <a:cubicBezTo>
                    <a:pt x="188" y="2959"/>
                    <a:pt x="985" y="3668"/>
                    <a:pt x="1925" y="3668"/>
                  </a:cubicBezTo>
                  <a:cubicBezTo>
                    <a:pt x="1984" y="3668"/>
                    <a:pt x="2043" y="3665"/>
                    <a:pt x="2103" y="3659"/>
                  </a:cubicBezTo>
                  <a:cubicBezTo>
                    <a:pt x="3107" y="3563"/>
                    <a:pt x="3856" y="2668"/>
                    <a:pt x="3759" y="1653"/>
                  </a:cubicBezTo>
                  <a:cubicBezTo>
                    <a:pt x="3668" y="709"/>
                    <a:pt x="2871" y="1"/>
                    <a:pt x="1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1562297" y="1330354"/>
              <a:ext cx="51156" cy="74053"/>
            </a:xfrm>
            <a:custGeom>
              <a:avLst/>
              <a:gdLst/>
              <a:ahLst/>
              <a:cxnLst/>
              <a:rect l="l" t="t" r="r" b="b"/>
              <a:pathLst>
                <a:path w="811" h="1174" extrusionOk="0">
                  <a:moveTo>
                    <a:pt x="427" y="0"/>
                  </a:moveTo>
                  <a:cubicBezTo>
                    <a:pt x="356" y="0"/>
                    <a:pt x="287" y="46"/>
                    <a:pt x="267" y="115"/>
                  </a:cubicBezTo>
                  <a:lnTo>
                    <a:pt x="37" y="901"/>
                  </a:lnTo>
                  <a:cubicBezTo>
                    <a:pt x="1" y="986"/>
                    <a:pt x="61" y="1082"/>
                    <a:pt x="146" y="1106"/>
                  </a:cubicBezTo>
                  <a:lnTo>
                    <a:pt x="339" y="1167"/>
                  </a:lnTo>
                  <a:cubicBezTo>
                    <a:pt x="356" y="1171"/>
                    <a:pt x="373" y="1173"/>
                    <a:pt x="388" y="1173"/>
                  </a:cubicBezTo>
                  <a:cubicBezTo>
                    <a:pt x="464" y="1173"/>
                    <a:pt x="525" y="1128"/>
                    <a:pt x="545" y="1058"/>
                  </a:cubicBezTo>
                  <a:lnTo>
                    <a:pt x="786" y="273"/>
                  </a:lnTo>
                  <a:cubicBezTo>
                    <a:pt x="811" y="188"/>
                    <a:pt x="762" y="91"/>
                    <a:pt x="678" y="67"/>
                  </a:cubicBezTo>
                  <a:lnTo>
                    <a:pt x="472" y="7"/>
                  </a:lnTo>
                  <a:cubicBezTo>
                    <a:pt x="457" y="2"/>
                    <a:pt x="44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1595854" y="1294085"/>
              <a:ext cx="97644" cy="123253"/>
            </a:xfrm>
            <a:custGeom>
              <a:avLst/>
              <a:gdLst/>
              <a:ahLst/>
              <a:cxnLst/>
              <a:rect l="l" t="t" r="r" b="b"/>
              <a:pathLst>
                <a:path w="1548" h="1954" extrusionOk="0">
                  <a:moveTo>
                    <a:pt x="1031" y="0"/>
                  </a:moveTo>
                  <a:cubicBezTo>
                    <a:pt x="944" y="0"/>
                    <a:pt x="872" y="69"/>
                    <a:pt x="883" y="159"/>
                  </a:cubicBezTo>
                  <a:cubicBezTo>
                    <a:pt x="883" y="183"/>
                    <a:pt x="871" y="219"/>
                    <a:pt x="871" y="243"/>
                  </a:cubicBezTo>
                  <a:cubicBezTo>
                    <a:pt x="835" y="292"/>
                    <a:pt x="786" y="328"/>
                    <a:pt x="738" y="352"/>
                  </a:cubicBezTo>
                  <a:cubicBezTo>
                    <a:pt x="605" y="437"/>
                    <a:pt x="484" y="533"/>
                    <a:pt x="375" y="630"/>
                  </a:cubicBezTo>
                  <a:cubicBezTo>
                    <a:pt x="315" y="678"/>
                    <a:pt x="279" y="727"/>
                    <a:pt x="254" y="799"/>
                  </a:cubicBezTo>
                  <a:cubicBezTo>
                    <a:pt x="242" y="799"/>
                    <a:pt x="242" y="811"/>
                    <a:pt x="230" y="823"/>
                  </a:cubicBezTo>
                  <a:lnTo>
                    <a:pt x="13" y="1536"/>
                  </a:lnTo>
                  <a:cubicBezTo>
                    <a:pt x="1" y="1609"/>
                    <a:pt x="37" y="1669"/>
                    <a:pt x="97" y="1694"/>
                  </a:cubicBezTo>
                  <a:lnTo>
                    <a:pt x="943" y="1947"/>
                  </a:lnTo>
                  <a:cubicBezTo>
                    <a:pt x="958" y="1952"/>
                    <a:pt x="973" y="1954"/>
                    <a:pt x="987" y="1954"/>
                  </a:cubicBezTo>
                  <a:cubicBezTo>
                    <a:pt x="1056" y="1954"/>
                    <a:pt x="1119" y="1908"/>
                    <a:pt x="1149" y="1839"/>
                  </a:cubicBezTo>
                  <a:cubicBezTo>
                    <a:pt x="1149" y="1802"/>
                    <a:pt x="1149" y="1778"/>
                    <a:pt x="1149" y="1742"/>
                  </a:cubicBezTo>
                  <a:cubicBezTo>
                    <a:pt x="1209" y="1730"/>
                    <a:pt x="1270" y="1694"/>
                    <a:pt x="1282" y="1621"/>
                  </a:cubicBezTo>
                  <a:cubicBezTo>
                    <a:pt x="1306" y="1585"/>
                    <a:pt x="1306" y="1549"/>
                    <a:pt x="1282" y="1512"/>
                  </a:cubicBezTo>
                  <a:cubicBezTo>
                    <a:pt x="1354" y="1500"/>
                    <a:pt x="1403" y="1452"/>
                    <a:pt x="1427" y="1391"/>
                  </a:cubicBezTo>
                  <a:cubicBezTo>
                    <a:pt x="1439" y="1319"/>
                    <a:pt x="1415" y="1258"/>
                    <a:pt x="1366" y="1222"/>
                  </a:cubicBezTo>
                  <a:cubicBezTo>
                    <a:pt x="1439" y="1210"/>
                    <a:pt x="1499" y="1162"/>
                    <a:pt x="1524" y="1089"/>
                  </a:cubicBezTo>
                  <a:cubicBezTo>
                    <a:pt x="1548" y="1005"/>
                    <a:pt x="1499" y="896"/>
                    <a:pt x="1403" y="872"/>
                  </a:cubicBezTo>
                  <a:lnTo>
                    <a:pt x="931" y="727"/>
                  </a:lnTo>
                  <a:cubicBezTo>
                    <a:pt x="943" y="690"/>
                    <a:pt x="1076" y="570"/>
                    <a:pt x="1113" y="533"/>
                  </a:cubicBezTo>
                  <a:cubicBezTo>
                    <a:pt x="1149" y="485"/>
                    <a:pt x="1173" y="449"/>
                    <a:pt x="1185" y="388"/>
                  </a:cubicBezTo>
                  <a:cubicBezTo>
                    <a:pt x="1209" y="328"/>
                    <a:pt x="1209" y="267"/>
                    <a:pt x="1197" y="195"/>
                  </a:cubicBezTo>
                  <a:cubicBezTo>
                    <a:pt x="1185" y="110"/>
                    <a:pt x="1161" y="14"/>
                    <a:pt x="1052" y="1"/>
                  </a:cubicBezTo>
                  <a:cubicBezTo>
                    <a:pt x="1045" y="1"/>
                    <a:pt x="1038" y="0"/>
                    <a:pt x="1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944019" y="1492336"/>
              <a:ext cx="262339" cy="217744"/>
            </a:xfrm>
            <a:custGeom>
              <a:avLst/>
              <a:gdLst/>
              <a:ahLst/>
              <a:cxnLst/>
              <a:rect l="l" t="t" r="r" b="b"/>
              <a:pathLst>
                <a:path w="4159" h="3452" extrusionOk="0">
                  <a:moveTo>
                    <a:pt x="2206" y="0"/>
                  </a:moveTo>
                  <a:cubicBezTo>
                    <a:pt x="1928" y="0"/>
                    <a:pt x="1641" y="59"/>
                    <a:pt x="1366" y="182"/>
                  </a:cubicBezTo>
                  <a:cubicBezTo>
                    <a:pt x="435" y="605"/>
                    <a:pt x="0" y="1645"/>
                    <a:pt x="387" y="2503"/>
                  </a:cubicBezTo>
                  <a:cubicBezTo>
                    <a:pt x="661" y="3101"/>
                    <a:pt x="1279" y="3452"/>
                    <a:pt x="1947" y="3452"/>
                  </a:cubicBezTo>
                  <a:cubicBezTo>
                    <a:pt x="2223" y="3452"/>
                    <a:pt x="2508" y="3392"/>
                    <a:pt x="2780" y="3264"/>
                  </a:cubicBezTo>
                  <a:cubicBezTo>
                    <a:pt x="3723" y="2841"/>
                    <a:pt x="4158" y="1802"/>
                    <a:pt x="3771" y="944"/>
                  </a:cubicBezTo>
                  <a:cubicBezTo>
                    <a:pt x="3498" y="345"/>
                    <a:pt x="2878" y="0"/>
                    <a:pt x="2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1013403" y="1601270"/>
              <a:ext cx="54941" cy="68187"/>
            </a:xfrm>
            <a:custGeom>
              <a:avLst/>
              <a:gdLst/>
              <a:ahLst/>
              <a:cxnLst/>
              <a:rect l="l" t="t" r="r" b="b"/>
              <a:pathLst>
                <a:path w="871" h="1081" extrusionOk="0">
                  <a:moveTo>
                    <a:pt x="382" y="1"/>
                  </a:moveTo>
                  <a:cubicBezTo>
                    <a:pt x="360" y="1"/>
                    <a:pt x="337" y="5"/>
                    <a:pt x="314" y="15"/>
                  </a:cubicBezTo>
                  <a:lnTo>
                    <a:pt x="121" y="111"/>
                  </a:lnTo>
                  <a:cubicBezTo>
                    <a:pt x="36" y="147"/>
                    <a:pt x="0" y="244"/>
                    <a:pt x="36" y="329"/>
                  </a:cubicBezTo>
                  <a:lnTo>
                    <a:pt x="339" y="981"/>
                  </a:lnTo>
                  <a:cubicBezTo>
                    <a:pt x="365" y="1044"/>
                    <a:pt x="425" y="1080"/>
                    <a:pt x="489" y="1080"/>
                  </a:cubicBezTo>
                  <a:cubicBezTo>
                    <a:pt x="511" y="1080"/>
                    <a:pt x="534" y="1076"/>
                    <a:pt x="556" y="1066"/>
                  </a:cubicBezTo>
                  <a:lnTo>
                    <a:pt x="750" y="981"/>
                  </a:lnTo>
                  <a:cubicBezTo>
                    <a:pt x="834" y="933"/>
                    <a:pt x="870" y="836"/>
                    <a:pt x="834" y="752"/>
                  </a:cubicBezTo>
                  <a:lnTo>
                    <a:pt x="532" y="99"/>
                  </a:lnTo>
                  <a:cubicBezTo>
                    <a:pt x="505" y="37"/>
                    <a:pt x="446" y="1"/>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1050745" y="1531129"/>
              <a:ext cx="89255" cy="114107"/>
            </a:xfrm>
            <a:custGeom>
              <a:avLst/>
              <a:gdLst/>
              <a:ahLst/>
              <a:cxnLst/>
              <a:rect l="l" t="t" r="r" b="b"/>
              <a:pathLst>
                <a:path w="1415" h="1809" extrusionOk="0">
                  <a:moveTo>
                    <a:pt x="229" y="1"/>
                  </a:moveTo>
                  <a:cubicBezTo>
                    <a:pt x="197" y="1"/>
                    <a:pt x="164" y="9"/>
                    <a:pt x="133" y="27"/>
                  </a:cubicBezTo>
                  <a:cubicBezTo>
                    <a:pt x="61" y="75"/>
                    <a:pt x="49" y="172"/>
                    <a:pt x="109" y="244"/>
                  </a:cubicBezTo>
                  <a:cubicBezTo>
                    <a:pt x="121" y="268"/>
                    <a:pt x="146" y="280"/>
                    <a:pt x="158" y="305"/>
                  </a:cubicBezTo>
                  <a:cubicBezTo>
                    <a:pt x="146" y="365"/>
                    <a:pt x="146" y="425"/>
                    <a:pt x="121" y="474"/>
                  </a:cubicBezTo>
                  <a:cubicBezTo>
                    <a:pt x="73" y="607"/>
                    <a:pt x="37" y="752"/>
                    <a:pt x="13" y="897"/>
                  </a:cubicBezTo>
                  <a:cubicBezTo>
                    <a:pt x="0" y="957"/>
                    <a:pt x="13" y="1018"/>
                    <a:pt x="25" y="1090"/>
                  </a:cubicBezTo>
                  <a:cubicBezTo>
                    <a:pt x="25" y="1102"/>
                    <a:pt x="37" y="1102"/>
                    <a:pt x="37" y="1114"/>
                  </a:cubicBezTo>
                  <a:lnTo>
                    <a:pt x="327" y="1743"/>
                  </a:lnTo>
                  <a:cubicBezTo>
                    <a:pt x="343" y="1784"/>
                    <a:pt x="382" y="1808"/>
                    <a:pt x="424" y="1808"/>
                  </a:cubicBezTo>
                  <a:cubicBezTo>
                    <a:pt x="444" y="1808"/>
                    <a:pt x="465" y="1803"/>
                    <a:pt x="484" y="1791"/>
                  </a:cubicBezTo>
                  <a:lnTo>
                    <a:pt x="1294" y="1429"/>
                  </a:lnTo>
                  <a:cubicBezTo>
                    <a:pt x="1378" y="1392"/>
                    <a:pt x="1415" y="1296"/>
                    <a:pt x="1378" y="1223"/>
                  </a:cubicBezTo>
                  <a:cubicBezTo>
                    <a:pt x="1366" y="1187"/>
                    <a:pt x="1342" y="1163"/>
                    <a:pt x="1318" y="1151"/>
                  </a:cubicBezTo>
                  <a:cubicBezTo>
                    <a:pt x="1366" y="1114"/>
                    <a:pt x="1378" y="1042"/>
                    <a:pt x="1354" y="981"/>
                  </a:cubicBezTo>
                  <a:cubicBezTo>
                    <a:pt x="1342" y="945"/>
                    <a:pt x="1306" y="921"/>
                    <a:pt x="1270" y="909"/>
                  </a:cubicBezTo>
                  <a:cubicBezTo>
                    <a:pt x="1383" y="818"/>
                    <a:pt x="1315" y="641"/>
                    <a:pt x="1175" y="641"/>
                  </a:cubicBezTo>
                  <a:cubicBezTo>
                    <a:pt x="1167" y="641"/>
                    <a:pt x="1158" y="642"/>
                    <a:pt x="1149" y="643"/>
                  </a:cubicBezTo>
                  <a:cubicBezTo>
                    <a:pt x="1197" y="595"/>
                    <a:pt x="1209" y="522"/>
                    <a:pt x="1173" y="462"/>
                  </a:cubicBezTo>
                  <a:cubicBezTo>
                    <a:pt x="1148" y="403"/>
                    <a:pt x="1088" y="368"/>
                    <a:pt x="1025" y="368"/>
                  </a:cubicBezTo>
                  <a:cubicBezTo>
                    <a:pt x="997" y="368"/>
                    <a:pt x="969" y="374"/>
                    <a:pt x="943" y="389"/>
                  </a:cubicBezTo>
                  <a:lnTo>
                    <a:pt x="496" y="607"/>
                  </a:lnTo>
                  <a:cubicBezTo>
                    <a:pt x="496" y="571"/>
                    <a:pt x="508" y="401"/>
                    <a:pt x="520" y="353"/>
                  </a:cubicBezTo>
                  <a:cubicBezTo>
                    <a:pt x="520" y="305"/>
                    <a:pt x="508" y="256"/>
                    <a:pt x="484" y="208"/>
                  </a:cubicBezTo>
                  <a:cubicBezTo>
                    <a:pt x="460" y="147"/>
                    <a:pt x="424" y="99"/>
                    <a:pt x="375" y="63"/>
                  </a:cubicBezTo>
                  <a:cubicBezTo>
                    <a:pt x="337" y="25"/>
                    <a:pt x="28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1405488" y="2274428"/>
              <a:ext cx="205696" cy="182546"/>
            </a:xfrm>
            <a:custGeom>
              <a:avLst/>
              <a:gdLst/>
              <a:ahLst/>
              <a:cxnLst/>
              <a:rect l="l" t="t" r="r" b="b"/>
              <a:pathLst>
                <a:path w="3261" h="2894" extrusionOk="0">
                  <a:moveTo>
                    <a:pt x="1626" y="1"/>
                  </a:moveTo>
                  <a:cubicBezTo>
                    <a:pt x="993" y="1"/>
                    <a:pt x="369" y="409"/>
                    <a:pt x="214" y="1139"/>
                  </a:cubicBezTo>
                  <a:cubicBezTo>
                    <a:pt x="1" y="2105"/>
                    <a:pt x="772" y="2893"/>
                    <a:pt x="1629" y="2893"/>
                  </a:cubicBezTo>
                  <a:cubicBezTo>
                    <a:pt x="1887" y="2893"/>
                    <a:pt x="2153" y="2822"/>
                    <a:pt x="2402" y="2662"/>
                  </a:cubicBezTo>
                  <a:cubicBezTo>
                    <a:pt x="3067" y="2227"/>
                    <a:pt x="3260" y="1333"/>
                    <a:pt x="2837" y="668"/>
                  </a:cubicBezTo>
                  <a:cubicBezTo>
                    <a:pt x="2544" y="212"/>
                    <a:pt x="2083" y="1"/>
                    <a:pt x="1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1447939" y="2321042"/>
              <a:ext cx="57274" cy="45163"/>
            </a:xfrm>
            <a:custGeom>
              <a:avLst/>
              <a:gdLst/>
              <a:ahLst/>
              <a:cxnLst/>
              <a:rect l="l" t="t" r="r" b="b"/>
              <a:pathLst>
                <a:path w="908" h="716" extrusionOk="0">
                  <a:moveTo>
                    <a:pt x="667" y="0"/>
                  </a:moveTo>
                  <a:cubicBezTo>
                    <a:pt x="637" y="0"/>
                    <a:pt x="607" y="8"/>
                    <a:pt x="581" y="26"/>
                  </a:cubicBezTo>
                  <a:lnTo>
                    <a:pt x="97" y="340"/>
                  </a:lnTo>
                  <a:cubicBezTo>
                    <a:pt x="25" y="388"/>
                    <a:pt x="1" y="485"/>
                    <a:pt x="49" y="570"/>
                  </a:cubicBezTo>
                  <a:lnTo>
                    <a:pt x="97" y="642"/>
                  </a:lnTo>
                  <a:cubicBezTo>
                    <a:pt x="129" y="689"/>
                    <a:pt x="185" y="716"/>
                    <a:pt x="241" y="716"/>
                  </a:cubicBezTo>
                  <a:cubicBezTo>
                    <a:pt x="271" y="716"/>
                    <a:pt x="301" y="708"/>
                    <a:pt x="327" y="690"/>
                  </a:cubicBezTo>
                  <a:lnTo>
                    <a:pt x="811" y="388"/>
                  </a:lnTo>
                  <a:cubicBezTo>
                    <a:pt x="883" y="340"/>
                    <a:pt x="907" y="231"/>
                    <a:pt x="859" y="159"/>
                  </a:cubicBezTo>
                  <a:lnTo>
                    <a:pt x="811" y="74"/>
                  </a:lnTo>
                  <a:cubicBezTo>
                    <a:pt x="779" y="27"/>
                    <a:pt x="72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1470836" y="2340218"/>
              <a:ext cx="96130" cy="76765"/>
            </a:xfrm>
            <a:custGeom>
              <a:avLst/>
              <a:gdLst/>
              <a:ahLst/>
              <a:cxnLst/>
              <a:rect l="l" t="t" r="r" b="b"/>
              <a:pathLst>
                <a:path w="1524" h="1217" extrusionOk="0">
                  <a:moveTo>
                    <a:pt x="1373" y="1"/>
                  </a:moveTo>
                  <a:cubicBezTo>
                    <a:pt x="1337" y="1"/>
                    <a:pt x="1301" y="16"/>
                    <a:pt x="1282" y="48"/>
                  </a:cubicBezTo>
                  <a:cubicBezTo>
                    <a:pt x="1257" y="60"/>
                    <a:pt x="1245" y="84"/>
                    <a:pt x="1221" y="96"/>
                  </a:cubicBezTo>
                  <a:lnTo>
                    <a:pt x="1088" y="96"/>
                  </a:lnTo>
                  <a:cubicBezTo>
                    <a:pt x="967" y="84"/>
                    <a:pt x="846" y="72"/>
                    <a:pt x="738" y="72"/>
                  </a:cubicBezTo>
                  <a:cubicBezTo>
                    <a:pt x="677" y="72"/>
                    <a:pt x="629" y="84"/>
                    <a:pt x="580" y="108"/>
                  </a:cubicBezTo>
                  <a:cubicBezTo>
                    <a:pt x="568" y="108"/>
                    <a:pt x="568" y="120"/>
                    <a:pt x="556" y="120"/>
                  </a:cubicBezTo>
                  <a:lnTo>
                    <a:pt x="61" y="447"/>
                  </a:lnTo>
                  <a:cubicBezTo>
                    <a:pt x="12" y="471"/>
                    <a:pt x="0" y="531"/>
                    <a:pt x="24" y="580"/>
                  </a:cubicBezTo>
                  <a:lnTo>
                    <a:pt x="399" y="1160"/>
                  </a:lnTo>
                  <a:cubicBezTo>
                    <a:pt x="422" y="1198"/>
                    <a:pt x="463" y="1217"/>
                    <a:pt x="506" y="1217"/>
                  </a:cubicBezTo>
                  <a:cubicBezTo>
                    <a:pt x="532" y="1217"/>
                    <a:pt x="558" y="1210"/>
                    <a:pt x="580" y="1196"/>
                  </a:cubicBezTo>
                  <a:cubicBezTo>
                    <a:pt x="605" y="1184"/>
                    <a:pt x="617" y="1160"/>
                    <a:pt x="629" y="1136"/>
                  </a:cubicBezTo>
                  <a:cubicBezTo>
                    <a:pt x="653" y="1154"/>
                    <a:pt x="680" y="1163"/>
                    <a:pt x="706" y="1163"/>
                  </a:cubicBezTo>
                  <a:cubicBezTo>
                    <a:pt x="732" y="1163"/>
                    <a:pt x="756" y="1154"/>
                    <a:pt x="774" y="1136"/>
                  </a:cubicBezTo>
                  <a:cubicBezTo>
                    <a:pt x="810" y="1112"/>
                    <a:pt x="822" y="1087"/>
                    <a:pt x="834" y="1063"/>
                  </a:cubicBezTo>
                  <a:cubicBezTo>
                    <a:pt x="857" y="1077"/>
                    <a:pt x="880" y="1083"/>
                    <a:pt x="903" y="1083"/>
                  </a:cubicBezTo>
                  <a:cubicBezTo>
                    <a:pt x="980" y="1083"/>
                    <a:pt x="1049" y="1014"/>
                    <a:pt x="1040" y="930"/>
                  </a:cubicBezTo>
                  <a:lnTo>
                    <a:pt x="1040" y="930"/>
                  </a:lnTo>
                  <a:cubicBezTo>
                    <a:pt x="1065" y="948"/>
                    <a:pt x="1091" y="955"/>
                    <a:pt x="1116" y="955"/>
                  </a:cubicBezTo>
                  <a:cubicBezTo>
                    <a:pt x="1211" y="955"/>
                    <a:pt x="1291" y="842"/>
                    <a:pt x="1233" y="737"/>
                  </a:cubicBezTo>
                  <a:lnTo>
                    <a:pt x="1016" y="411"/>
                  </a:lnTo>
                  <a:cubicBezTo>
                    <a:pt x="1040" y="398"/>
                    <a:pt x="1185" y="386"/>
                    <a:pt x="1221" y="386"/>
                  </a:cubicBezTo>
                  <a:cubicBezTo>
                    <a:pt x="1269" y="374"/>
                    <a:pt x="1306" y="362"/>
                    <a:pt x="1342" y="338"/>
                  </a:cubicBezTo>
                  <a:cubicBezTo>
                    <a:pt x="1378" y="314"/>
                    <a:pt x="1414" y="278"/>
                    <a:pt x="1451" y="229"/>
                  </a:cubicBezTo>
                  <a:cubicBezTo>
                    <a:pt x="1487" y="169"/>
                    <a:pt x="1523" y="96"/>
                    <a:pt x="1463" y="36"/>
                  </a:cubicBezTo>
                  <a:cubicBezTo>
                    <a:pt x="1440" y="13"/>
                    <a:pt x="1406"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659606" y="592542"/>
              <a:ext cx="308134" cy="292301"/>
            </a:xfrm>
            <a:custGeom>
              <a:avLst/>
              <a:gdLst/>
              <a:ahLst/>
              <a:cxnLst/>
              <a:rect l="l" t="t" r="r" b="b"/>
              <a:pathLst>
                <a:path w="4885" h="4634" extrusionOk="0">
                  <a:moveTo>
                    <a:pt x="2452" y="1"/>
                  </a:moveTo>
                  <a:cubicBezTo>
                    <a:pt x="2365" y="1"/>
                    <a:pt x="2277" y="5"/>
                    <a:pt x="2189" y="16"/>
                  </a:cubicBezTo>
                  <a:cubicBezTo>
                    <a:pt x="920" y="149"/>
                    <a:pt x="1" y="1297"/>
                    <a:pt x="134" y="2566"/>
                  </a:cubicBezTo>
                  <a:cubicBezTo>
                    <a:pt x="258" y="3753"/>
                    <a:pt x="1271" y="4633"/>
                    <a:pt x="2440" y="4633"/>
                  </a:cubicBezTo>
                  <a:cubicBezTo>
                    <a:pt x="2521" y="4633"/>
                    <a:pt x="2602" y="4629"/>
                    <a:pt x="2684" y="4621"/>
                  </a:cubicBezTo>
                  <a:cubicBezTo>
                    <a:pt x="3965" y="4476"/>
                    <a:pt x="4884" y="3339"/>
                    <a:pt x="4739" y="2070"/>
                  </a:cubicBezTo>
                  <a:cubicBezTo>
                    <a:pt x="4615" y="879"/>
                    <a:pt x="3613" y="1"/>
                    <a:pt x="2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723629" y="646599"/>
              <a:ext cx="209039" cy="167534"/>
            </a:xfrm>
            <a:custGeom>
              <a:avLst/>
              <a:gdLst/>
              <a:ahLst/>
              <a:cxnLst/>
              <a:rect l="l" t="t" r="r" b="b"/>
              <a:pathLst>
                <a:path w="3314" h="2656" extrusionOk="0">
                  <a:moveTo>
                    <a:pt x="952" y="0"/>
                  </a:moveTo>
                  <a:cubicBezTo>
                    <a:pt x="380" y="0"/>
                    <a:pt x="0" y="693"/>
                    <a:pt x="255" y="1479"/>
                  </a:cubicBezTo>
                  <a:cubicBezTo>
                    <a:pt x="545" y="2386"/>
                    <a:pt x="787" y="2652"/>
                    <a:pt x="787" y="2652"/>
                  </a:cubicBezTo>
                  <a:cubicBezTo>
                    <a:pt x="787" y="2652"/>
                    <a:pt x="814" y="2655"/>
                    <a:pt x="871" y="2655"/>
                  </a:cubicBezTo>
                  <a:cubicBezTo>
                    <a:pt x="1028" y="2655"/>
                    <a:pt x="1409" y="2629"/>
                    <a:pt x="2056" y="2434"/>
                  </a:cubicBezTo>
                  <a:cubicBezTo>
                    <a:pt x="2938" y="2180"/>
                    <a:pt x="3313" y="1298"/>
                    <a:pt x="2721" y="851"/>
                  </a:cubicBezTo>
                  <a:cubicBezTo>
                    <a:pt x="2571" y="733"/>
                    <a:pt x="2417" y="692"/>
                    <a:pt x="2274" y="692"/>
                  </a:cubicBezTo>
                  <a:cubicBezTo>
                    <a:pt x="2035" y="692"/>
                    <a:pt x="1828" y="807"/>
                    <a:pt x="1730" y="875"/>
                  </a:cubicBezTo>
                  <a:cubicBezTo>
                    <a:pt x="1730" y="682"/>
                    <a:pt x="1681" y="198"/>
                    <a:pt x="1198" y="41"/>
                  </a:cubicBezTo>
                  <a:cubicBezTo>
                    <a:pt x="1113" y="13"/>
                    <a:pt x="1031"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504879" y="1789934"/>
              <a:ext cx="293878" cy="225250"/>
            </a:xfrm>
            <a:custGeom>
              <a:avLst/>
              <a:gdLst/>
              <a:ahLst/>
              <a:cxnLst/>
              <a:rect l="l" t="t" r="r" b="b"/>
              <a:pathLst>
                <a:path w="4659" h="3571" extrusionOk="0">
                  <a:moveTo>
                    <a:pt x="2354" y="1"/>
                  </a:moveTo>
                  <a:cubicBezTo>
                    <a:pt x="2264" y="1"/>
                    <a:pt x="2173" y="7"/>
                    <a:pt x="2079" y="21"/>
                  </a:cubicBezTo>
                  <a:cubicBezTo>
                    <a:pt x="508" y="251"/>
                    <a:pt x="0" y="2257"/>
                    <a:pt x="1269" y="3212"/>
                  </a:cubicBezTo>
                  <a:cubicBezTo>
                    <a:pt x="1590" y="3454"/>
                    <a:pt x="1968" y="3571"/>
                    <a:pt x="2343" y="3571"/>
                  </a:cubicBezTo>
                  <a:cubicBezTo>
                    <a:pt x="2885" y="3571"/>
                    <a:pt x="3421" y="3326"/>
                    <a:pt x="3771" y="2861"/>
                  </a:cubicBezTo>
                  <a:cubicBezTo>
                    <a:pt x="4658" y="1656"/>
                    <a:pt x="3780" y="1"/>
                    <a:pt x="23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590726" y="1828789"/>
              <a:ext cx="153594" cy="128552"/>
            </a:xfrm>
            <a:custGeom>
              <a:avLst/>
              <a:gdLst/>
              <a:ahLst/>
              <a:cxnLst/>
              <a:rect l="l" t="t" r="r" b="b"/>
              <a:pathLst>
                <a:path w="2435" h="2038" extrusionOk="0">
                  <a:moveTo>
                    <a:pt x="716" y="0"/>
                  </a:moveTo>
                  <a:cubicBezTo>
                    <a:pt x="318" y="0"/>
                    <a:pt x="0" y="463"/>
                    <a:pt x="90" y="1049"/>
                  </a:cubicBezTo>
                  <a:cubicBezTo>
                    <a:pt x="211" y="1774"/>
                    <a:pt x="368" y="2004"/>
                    <a:pt x="368" y="2004"/>
                  </a:cubicBezTo>
                  <a:cubicBezTo>
                    <a:pt x="368" y="2004"/>
                    <a:pt x="480" y="2038"/>
                    <a:pt x="743" y="2038"/>
                  </a:cubicBezTo>
                  <a:cubicBezTo>
                    <a:pt x="893" y="2038"/>
                    <a:pt x="1092" y="2027"/>
                    <a:pt x="1347" y="1992"/>
                  </a:cubicBezTo>
                  <a:cubicBezTo>
                    <a:pt x="2060" y="1895"/>
                    <a:pt x="2435" y="1279"/>
                    <a:pt x="2036" y="868"/>
                  </a:cubicBezTo>
                  <a:cubicBezTo>
                    <a:pt x="1911" y="750"/>
                    <a:pt x="1751" y="687"/>
                    <a:pt x="1591" y="687"/>
                  </a:cubicBezTo>
                  <a:cubicBezTo>
                    <a:pt x="1486" y="687"/>
                    <a:pt x="1382" y="714"/>
                    <a:pt x="1286" y="771"/>
                  </a:cubicBezTo>
                  <a:cubicBezTo>
                    <a:pt x="1347" y="493"/>
                    <a:pt x="1226" y="203"/>
                    <a:pt x="984" y="70"/>
                  </a:cubicBezTo>
                  <a:cubicBezTo>
                    <a:pt x="893" y="22"/>
                    <a:pt x="803"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1506663" y="1693552"/>
              <a:ext cx="238748" cy="197748"/>
            </a:xfrm>
            <a:custGeom>
              <a:avLst/>
              <a:gdLst/>
              <a:ahLst/>
              <a:cxnLst/>
              <a:rect l="l" t="t" r="r" b="b"/>
              <a:pathLst>
                <a:path w="3785" h="3135" extrusionOk="0">
                  <a:moveTo>
                    <a:pt x="1921" y="1"/>
                  </a:moveTo>
                  <a:cubicBezTo>
                    <a:pt x="1708" y="1"/>
                    <a:pt x="1488" y="46"/>
                    <a:pt x="1270" y="147"/>
                  </a:cubicBezTo>
                  <a:cubicBezTo>
                    <a:pt x="0" y="739"/>
                    <a:pt x="73" y="2552"/>
                    <a:pt x="1378" y="3036"/>
                  </a:cubicBezTo>
                  <a:cubicBezTo>
                    <a:pt x="1559" y="3103"/>
                    <a:pt x="1743" y="3135"/>
                    <a:pt x="1925" y="3135"/>
                  </a:cubicBezTo>
                  <a:cubicBezTo>
                    <a:pt x="2557" y="3135"/>
                    <a:pt x="3150" y="2747"/>
                    <a:pt x="3385" y="2117"/>
                  </a:cubicBezTo>
                  <a:cubicBezTo>
                    <a:pt x="3784" y="1038"/>
                    <a:pt x="2937" y="1"/>
                    <a:pt x="1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1562675" y="1733480"/>
              <a:ext cx="143817" cy="113476"/>
            </a:xfrm>
            <a:custGeom>
              <a:avLst/>
              <a:gdLst/>
              <a:ahLst/>
              <a:cxnLst/>
              <a:rect l="l" t="t" r="r" b="b"/>
              <a:pathLst>
                <a:path w="2280" h="1799" extrusionOk="0">
                  <a:moveTo>
                    <a:pt x="658" y="1"/>
                  </a:moveTo>
                  <a:cubicBezTo>
                    <a:pt x="225" y="1"/>
                    <a:pt x="1" y="521"/>
                    <a:pt x="249" y="1061"/>
                  </a:cubicBezTo>
                  <a:cubicBezTo>
                    <a:pt x="527" y="1641"/>
                    <a:pt x="720" y="1798"/>
                    <a:pt x="720" y="1798"/>
                  </a:cubicBezTo>
                  <a:cubicBezTo>
                    <a:pt x="720" y="1798"/>
                    <a:pt x="974" y="1798"/>
                    <a:pt x="1542" y="1545"/>
                  </a:cubicBezTo>
                  <a:cubicBezTo>
                    <a:pt x="2110" y="1291"/>
                    <a:pt x="2279" y="674"/>
                    <a:pt x="1844" y="420"/>
                  </a:cubicBezTo>
                  <a:cubicBezTo>
                    <a:pt x="1763" y="376"/>
                    <a:pt x="1675" y="354"/>
                    <a:pt x="1588" y="354"/>
                  </a:cubicBezTo>
                  <a:cubicBezTo>
                    <a:pt x="1440" y="354"/>
                    <a:pt x="1293" y="415"/>
                    <a:pt x="1179" y="529"/>
                  </a:cubicBezTo>
                  <a:cubicBezTo>
                    <a:pt x="1167" y="275"/>
                    <a:pt x="998" y="70"/>
                    <a:pt x="756" y="10"/>
                  </a:cubicBezTo>
                  <a:cubicBezTo>
                    <a:pt x="722" y="4"/>
                    <a:pt x="69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957707" y="2530332"/>
              <a:ext cx="170877" cy="154729"/>
            </a:xfrm>
            <a:custGeom>
              <a:avLst/>
              <a:gdLst/>
              <a:ahLst/>
              <a:cxnLst/>
              <a:rect l="l" t="t" r="r" b="b"/>
              <a:pathLst>
                <a:path w="2709" h="2453" extrusionOk="0">
                  <a:moveTo>
                    <a:pt x="1471" y="0"/>
                  </a:moveTo>
                  <a:cubicBezTo>
                    <a:pt x="1096" y="0"/>
                    <a:pt x="714" y="179"/>
                    <a:pt x="460" y="515"/>
                  </a:cubicBezTo>
                  <a:cubicBezTo>
                    <a:pt x="1" y="1023"/>
                    <a:pt x="73" y="1820"/>
                    <a:pt x="617" y="2219"/>
                  </a:cubicBezTo>
                  <a:cubicBezTo>
                    <a:pt x="831" y="2377"/>
                    <a:pt x="1076" y="2453"/>
                    <a:pt x="1318" y="2453"/>
                  </a:cubicBezTo>
                  <a:cubicBezTo>
                    <a:pt x="1705" y="2453"/>
                    <a:pt x="2081" y="2258"/>
                    <a:pt x="2297" y="1893"/>
                  </a:cubicBezTo>
                  <a:cubicBezTo>
                    <a:pt x="2708" y="1385"/>
                    <a:pt x="2636" y="636"/>
                    <a:pt x="2128" y="213"/>
                  </a:cubicBezTo>
                  <a:cubicBezTo>
                    <a:pt x="1934" y="69"/>
                    <a:pt x="1704" y="0"/>
                    <a:pt x="14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1004888" y="2557077"/>
              <a:ext cx="100798" cy="86795"/>
            </a:xfrm>
            <a:custGeom>
              <a:avLst/>
              <a:gdLst/>
              <a:ahLst/>
              <a:cxnLst/>
              <a:rect l="l" t="t" r="r" b="b"/>
              <a:pathLst>
                <a:path w="1598" h="1376" extrusionOk="0">
                  <a:moveTo>
                    <a:pt x="489" y="0"/>
                  </a:moveTo>
                  <a:cubicBezTo>
                    <a:pt x="225" y="0"/>
                    <a:pt x="0" y="318"/>
                    <a:pt x="51" y="719"/>
                  </a:cubicBezTo>
                  <a:cubicBezTo>
                    <a:pt x="63" y="937"/>
                    <a:pt x="123" y="1155"/>
                    <a:pt x="208" y="1360"/>
                  </a:cubicBezTo>
                  <a:cubicBezTo>
                    <a:pt x="292" y="1369"/>
                    <a:pt x="376" y="1375"/>
                    <a:pt x="461" y="1375"/>
                  </a:cubicBezTo>
                  <a:cubicBezTo>
                    <a:pt x="594" y="1375"/>
                    <a:pt x="727" y="1361"/>
                    <a:pt x="860" y="1324"/>
                  </a:cubicBezTo>
                  <a:cubicBezTo>
                    <a:pt x="1344" y="1251"/>
                    <a:pt x="1598" y="828"/>
                    <a:pt x="1344" y="550"/>
                  </a:cubicBezTo>
                  <a:cubicBezTo>
                    <a:pt x="1266" y="480"/>
                    <a:pt x="1164" y="442"/>
                    <a:pt x="1062" y="442"/>
                  </a:cubicBezTo>
                  <a:cubicBezTo>
                    <a:pt x="988" y="442"/>
                    <a:pt x="914" y="462"/>
                    <a:pt x="848" y="502"/>
                  </a:cubicBezTo>
                  <a:cubicBezTo>
                    <a:pt x="897" y="321"/>
                    <a:pt x="824" y="127"/>
                    <a:pt x="655" y="43"/>
                  </a:cubicBezTo>
                  <a:cubicBezTo>
                    <a:pt x="599" y="14"/>
                    <a:pt x="543"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1859640" y="480644"/>
              <a:ext cx="1213043" cy="1113949"/>
            </a:xfrm>
            <a:custGeom>
              <a:avLst/>
              <a:gdLst/>
              <a:ahLst/>
              <a:cxnLst/>
              <a:rect l="l" t="t" r="r" b="b"/>
              <a:pathLst>
                <a:path w="19231" h="17660" extrusionOk="0">
                  <a:moveTo>
                    <a:pt x="1270" y="1"/>
                  </a:moveTo>
                  <a:lnTo>
                    <a:pt x="1270" y="13"/>
                  </a:lnTo>
                  <a:lnTo>
                    <a:pt x="1258" y="13"/>
                  </a:lnTo>
                  <a:lnTo>
                    <a:pt x="1258" y="25"/>
                  </a:lnTo>
                  <a:lnTo>
                    <a:pt x="1246" y="13"/>
                  </a:lnTo>
                  <a:lnTo>
                    <a:pt x="1246" y="25"/>
                  </a:lnTo>
                  <a:lnTo>
                    <a:pt x="1233" y="25"/>
                  </a:lnTo>
                  <a:lnTo>
                    <a:pt x="1233" y="37"/>
                  </a:lnTo>
                  <a:lnTo>
                    <a:pt x="1221" y="25"/>
                  </a:lnTo>
                  <a:lnTo>
                    <a:pt x="1221" y="37"/>
                  </a:lnTo>
                  <a:lnTo>
                    <a:pt x="1209" y="37"/>
                  </a:lnTo>
                  <a:lnTo>
                    <a:pt x="1209" y="49"/>
                  </a:lnTo>
                  <a:lnTo>
                    <a:pt x="1197" y="37"/>
                  </a:lnTo>
                  <a:lnTo>
                    <a:pt x="1197" y="49"/>
                  </a:lnTo>
                  <a:lnTo>
                    <a:pt x="1185" y="37"/>
                  </a:lnTo>
                  <a:lnTo>
                    <a:pt x="1185" y="49"/>
                  </a:lnTo>
                  <a:lnTo>
                    <a:pt x="1173" y="49"/>
                  </a:lnTo>
                  <a:lnTo>
                    <a:pt x="1173" y="61"/>
                  </a:lnTo>
                  <a:lnTo>
                    <a:pt x="1149" y="61"/>
                  </a:lnTo>
                  <a:lnTo>
                    <a:pt x="1149" y="73"/>
                  </a:lnTo>
                  <a:lnTo>
                    <a:pt x="1137" y="61"/>
                  </a:lnTo>
                  <a:lnTo>
                    <a:pt x="1137" y="73"/>
                  </a:lnTo>
                  <a:lnTo>
                    <a:pt x="1125" y="73"/>
                  </a:lnTo>
                  <a:lnTo>
                    <a:pt x="1125" y="85"/>
                  </a:lnTo>
                  <a:lnTo>
                    <a:pt x="1113" y="73"/>
                  </a:lnTo>
                  <a:lnTo>
                    <a:pt x="1113" y="85"/>
                  </a:lnTo>
                  <a:lnTo>
                    <a:pt x="1101" y="85"/>
                  </a:lnTo>
                  <a:lnTo>
                    <a:pt x="1101" y="97"/>
                  </a:lnTo>
                  <a:lnTo>
                    <a:pt x="1088" y="85"/>
                  </a:lnTo>
                  <a:lnTo>
                    <a:pt x="1088" y="97"/>
                  </a:lnTo>
                  <a:lnTo>
                    <a:pt x="1076" y="85"/>
                  </a:lnTo>
                  <a:lnTo>
                    <a:pt x="1076" y="97"/>
                  </a:lnTo>
                  <a:lnTo>
                    <a:pt x="1064" y="97"/>
                  </a:lnTo>
                  <a:lnTo>
                    <a:pt x="1064" y="110"/>
                  </a:lnTo>
                  <a:lnTo>
                    <a:pt x="1040" y="110"/>
                  </a:lnTo>
                  <a:lnTo>
                    <a:pt x="1040" y="122"/>
                  </a:lnTo>
                  <a:lnTo>
                    <a:pt x="1028" y="110"/>
                  </a:lnTo>
                  <a:lnTo>
                    <a:pt x="1028" y="122"/>
                  </a:lnTo>
                  <a:lnTo>
                    <a:pt x="1016" y="122"/>
                  </a:lnTo>
                  <a:lnTo>
                    <a:pt x="1016" y="134"/>
                  </a:lnTo>
                  <a:lnTo>
                    <a:pt x="1004" y="122"/>
                  </a:lnTo>
                  <a:lnTo>
                    <a:pt x="1004" y="134"/>
                  </a:lnTo>
                  <a:lnTo>
                    <a:pt x="992" y="134"/>
                  </a:lnTo>
                  <a:lnTo>
                    <a:pt x="992" y="146"/>
                  </a:lnTo>
                  <a:lnTo>
                    <a:pt x="980" y="134"/>
                  </a:lnTo>
                  <a:lnTo>
                    <a:pt x="980" y="146"/>
                  </a:lnTo>
                  <a:lnTo>
                    <a:pt x="955" y="146"/>
                  </a:lnTo>
                  <a:lnTo>
                    <a:pt x="955" y="158"/>
                  </a:lnTo>
                  <a:lnTo>
                    <a:pt x="943" y="146"/>
                  </a:lnTo>
                  <a:lnTo>
                    <a:pt x="943" y="158"/>
                  </a:lnTo>
                  <a:lnTo>
                    <a:pt x="931" y="158"/>
                  </a:lnTo>
                  <a:lnTo>
                    <a:pt x="931" y="170"/>
                  </a:lnTo>
                  <a:lnTo>
                    <a:pt x="919" y="158"/>
                  </a:lnTo>
                  <a:lnTo>
                    <a:pt x="919" y="170"/>
                  </a:lnTo>
                  <a:lnTo>
                    <a:pt x="907" y="170"/>
                  </a:lnTo>
                  <a:lnTo>
                    <a:pt x="907" y="182"/>
                  </a:lnTo>
                  <a:lnTo>
                    <a:pt x="895" y="170"/>
                  </a:lnTo>
                  <a:lnTo>
                    <a:pt x="895" y="182"/>
                  </a:lnTo>
                  <a:lnTo>
                    <a:pt x="883" y="170"/>
                  </a:lnTo>
                  <a:lnTo>
                    <a:pt x="883" y="182"/>
                  </a:lnTo>
                  <a:lnTo>
                    <a:pt x="883" y="194"/>
                  </a:lnTo>
                  <a:lnTo>
                    <a:pt x="871" y="182"/>
                  </a:lnTo>
                  <a:lnTo>
                    <a:pt x="871" y="194"/>
                  </a:lnTo>
                  <a:lnTo>
                    <a:pt x="847" y="194"/>
                  </a:lnTo>
                  <a:lnTo>
                    <a:pt x="847" y="206"/>
                  </a:lnTo>
                  <a:lnTo>
                    <a:pt x="835" y="194"/>
                  </a:lnTo>
                  <a:lnTo>
                    <a:pt x="835" y="206"/>
                  </a:lnTo>
                  <a:lnTo>
                    <a:pt x="823" y="206"/>
                  </a:lnTo>
                  <a:lnTo>
                    <a:pt x="823" y="218"/>
                  </a:lnTo>
                  <a:lnTo>
                    <a:pt x="810" y="206"/>
                  </a:lnTo>
                  <a:lnTo>
                    <a:pt x="810" y="218"/>
                  </a:lnTo>
                  <a:lnTo>
                    <a:pt x="798" y="218"/>
                  </a:lnTo>
                  <a:lnTo>
                    <a:pt x="798" y="230"/>
                  </a:lnTo>
                  <a:lnTo>
                    <a:pt x="786" y="218"/>
                  </a:lnTo>
                  <a:lnTo>
                    <a:pt x="786" y="230"/>
                  </a:lnTo>
                  <a:lnTo>
                    <a:pt x="774" y="230"/>
                  </a:lnTo>
                  <a:lnTo>
                    <a:pt x="774" y="242"/>
                  </a:lnTo>
                  <a:lnTo>
                    <a:pt x="762" y="230"/>
                  </a:lnTo>
                  <a:lnTo>
                    <a:pt x="762" y="242"/>
                  </a:lnTo>
                  <a:lnTo>
                    <a:pt x="738" y="242"/>
                  </a:lnTo>
                  <a:lnTo>
                    <a:pt x="738" y="255"/>
                  </a:lnTo>
                  <a:lnTo>
                    <a:pt x="726" y="242"/>
                  </a:lnTo>
                  <a:lnTo>
                    <a:pt x="726" y="255"/>
                  </a:lnTo>
                  <a:lnTo>
                    <a:pt x="714" y="255"/>
                  </a:lnTo>
                  <a:lnTo>
                    <a:pt x="714" y="267"/>
                  </a:lnTo>
                  <a:lnTo>
                    <a:pt x="702" y="255"/>
                  </a:lnTo>
                  <a:lnTo>
                    <a:pt x="702" y="267"/>
                  </a:lnTo>
                  <a:lnTo>
                    <a:pt x="690" y="267"/>
                  </a:lnTo>
                  <a:lnTo>
                    <a:pt x="690" y="279"/>
                  </a:lnTo>
                  <a:lnTo>
                    <a:pt x="677" y="267"/>
                  </a:lnTo>
                  <a:lnTo>
                    <a:pt x="677" y="279"/>
                  </a:lnTo>
                  <a:lnTo>
                    <a:pt x="653" y="279"/>
                  </a:lnTo>
                  <a:lnTo>
                    <a:pt x="653" y="291"/>
                  </a:lnTo>
                  <a:lnTo>
                    <a:pt x="641" y="291"/>
                  </a:lnTo>
                  <a:lnTo>
                    <a:pt x="641" y="303"/>
                  </a:lnTo>
                  <a:lnTo>
                    <a:pt x="629" y="291"/>
                  </a:lnTo>
                  <a:lnTo>
                    <a:pt x="629" y="303"/>
                  </a:lnTo>
                  <a:lnTo>
                    <a:pt x="617" y="291"/>
                  </a:lnTo>
                  <a:lnTo>
                    <a:pt x="617" y="303"/>
                  </a:lnTo>
                  <a:lnTo>
                    <a:pt x="605" y="303"/>
                  </a:lnTo>
                  <a:lnTo>
                    <a:pt x="605" y="315"/>
                  </a:lnTo>
                  <a:lnTo>
                    <a:pt x="593" y="303"/>
                  </a:lnTo>
                  <a:lnTo>
                    <a:pt x="593" y="315"/>
                  </a:lnTo>
                  <a:lnTo>
                    <a:pt x="581" y="315"/>
                  </a:lnTo>
                  <a:lnTo>
                    <a:pt x="581" y="327"/>
                  </a:lnTo>
                  <a:lnTo>
                    <a:pt x="569" y="315"/>
                  </a:lnTo>
                  <a:lnTo>
                    <a:pt x="569" y="327"/>
                  </a:lnTo>
                  <a:lnTo>
                    <a:pt x="545" y="327"/>
                  </a:lnTo>
                  <a:lnTo>
                    <a:pt x="545" y="339"/>
                  </a:lnTo>
                  <a:lnTo>
                    <a:pt x="532" y="327"/>
                  </a:lnTo>
                  <a:lnTo>
                    <a:pt x="532" y="339"/>
                  </a:lnTo>
                  <a:lnTo>
                    <a:pt x="532" y="351"/>
                  </a:lnTo>
                  <a:lnTo>
                    <a:pt x="520" y="339"/>
                  </a:lnTo>
                  <a:lnTo>
                    <a:pt x="520" y="351"/>
                  </a:lnTo>
                  <a:lnTo>
                    <a:pt x="508" y="339"/>
                  </a:lnTo>
                  <a:lnTo>
                    <a:pt x="508" y="351"/>
                  </a:lnTo>
                  <a:lnTo>
                    <a:pt x="496" y="351"/>
                  </a:lnTo>
                  <a:lnTo>
                    <a:pt x="496" y="363"/>
                  </a:lnTo>
                  <a:lnTo>
                    <a:pt x="484" y="351"/>
                  </a:lnTo>
                  <a:lnTo>
                    <a:pt x="484" y="363"/>
                  </a:lnTo>
                  <a:lnTo>
                    <a:pt x="472" y="363"/>
                  </a:lnTo>
                  <a:lnTo>
                    <a:pt x="472" y="375"/>
                  </a:lnTo>
                  <a:lnTo>
                    <a:pt x="460" y="363"/>
                  </a:lnTo>
                  <a:lnTo>
                    <a:pt x="460" y="375"/>
                  </a:lnTo>
                  <a:lnTo>
                    <a:pt x="448" y="375"/>
                  </a:lnTo>
                  <a:lnTo>
                    <a:pt x="448" y="388"/>
                  </a:lnTo>
                  <a:lnTo>
                    <a:pt x="436" y="375"/>
                  </a:lnTo>
                  <a:lnTo>
                    <a:pt x="436" y="388"/>
                  </a:lnTo>
                  <a:lnTo>
                    <a:pt x="424" y="375"/>
                  </a:lnTo>
                  <a:lnTo>
                    <a:pt x="424" y="388"/>
                  </a:lnTo>
                  <a:lnTo>
                    <a:pt x="424" y="400"/>
                  </a:lnTo>
                  <a:lnTo>
                    <a:pt x="412" y="388"/>
                  </a:lnTo>
                  <a:lnTo>
                    <a:pt x="412" y="400"/>
                  </a:lnTo>
                  <a:lnTo>
                    <a:pt x="387" y="400"/>
                  </a:lnTo>
                  <a:lnTo>
                    <a:pt x="387" y="412"/>
                  </a:lnTo>
                  <a:lnTo>
                    <a:pt x="375" y="400"/>
                  </a:lnTo>
                  <a:lnTo>
                    <a:pt x="375" y="412"/>
                  </a:lnTo>
                  <a:lnTo>
                    <a:pt x="363" y="412"/>
                  </a:lnTo>
                  <a:lnTo>
                    <a:pt x="363" y="424"/>
                  </a:lnTo>
                  <a:lnTo>
                    <a:pt x="351" y="412"/>
                  </a:lnTo>
                  <a:lnTo>
                    <a:pt x="351" y="424"/>
                  </a:lnTo>
                  <a:lnTo>
                    <a:pt x="339" y="424"/>
                  </a:lnTo>
                  <a:lnTo>
                    <a:pt x="339" y="436"/>
                  </a:lnTo>
                  <a:lnTo>
                    <a:pt x="327" y="424"/>
                  </a:lnTo>
                  <a:lnTo>
                    <a:pt x="327" y="436"/>
                  </a:lnTo>
                  <a:lnTo>
                    <a:pt x="315" y="424"/>
                  </a:lnTo>
                  <a:lnTo>
                    <a:pt x="315" y="436"/>
                  </a:lnTo>
                  <a:lnTo>
                    <a:pt x="303" y="436"/>
                  </a:lnTo>
                  <a:lnTo>
                    <a:pt x="303" y="448"/>
                  </a:lnTo>
                  <a:lnTo>
                    <a:pt x="279" y="448"/>
                  </a:lnTo>
                  <a:lnTo>
                    <a:pt x="279" y="460"/>
                  </a:lnTo>
                  <a:lnTo>
                    <a:pt x="267" y="448"/>
                  </a:lnTo>
                  <a:lnTo>
                    <a:pt x="267" y="460"/>
                  </a:lnTo>
                  <a:lnTo>
                    <a:pt x="254" y="460"/>
                  </a:lnTo>
                  <a:lnTo>
                    <a:pt x="254" y="472"/>
                  </a:lnTo>
                  <a:lnTo>
                    <a:pt x="242" y="460"/>
                  </a:lnTo>
                  <a:lnTo>
                    <a:pt x="242" y="472"/>
                  </a:lnTo>
                  <a:lnTo>
                    <a:pt x="230" y="472"/>
                  </a:lnTo>
                  <a:lnTo>
                    <a:pt x="230" y="484"/>
                  </a:lnTo>
                  <a:lnTo>
                    <a:pt x="218" y="472"/>
                  </a:lnTo>
                  <a:lnTo>
                    <a:pt x="218" y="484"/>
                  </a:lnTo>
                  <a:lnTo>
                    <a:pt x="194" y="484"/>
                  </a:lnTo>
                  <a:lnTo>
                    <a:pt x="194" y="496"/>
                  </a:lnTo>
                  <a:lnTo>
                    <a:pt x="182" y="484"/>
                  </a:lnTo>
                  <a:lnTo>
                    <a:pt x="182" y="496"/>
                  </a:lnTo>
                  <a:lnTo>
                    <a:pt x="170" y="496"/>
                  </a:lnTo>
                  <a:lnTo>
                    <a:pt x="170" y="508"/>
                  </a:lnTo>
                  <a:lnTo>
                    <a:pt x="158" y="496"/>
                  </a:lnTo>
                  <a:lnTo>
                    <a:pt x="158" y="508"/>
                  </a:lnTo>
                  <a:lnTo>
                    <a:pt x="146" y="508"/>
                  </a:lnTo>
                  <a:lnTo>
                    <a:pt x="146" y="520"/>
                  </a:lnTo>
                  <a:lnTo>
                    <a:pt x="134" y="508"/>
                  </a:lnTo>
                  <a:lnTo>
                    <a:pt x="134" y="520"/>
                  </a:lnTo>
                  <a:lnTo>
                    <a:pt x="121" y="520"/>
                  </a:lnTo>
                  <a:lnTo>
                    <a:pt x="121" y="533"/>
                  </a:lnTo>
                  <a:lnTo>
                    <a:pt x="109" y="520"/>
                  </a:lnTo>
                  <a:lnTo>
                    <a:pt x="109" y="533"/>
                  </a:lnTo>
                  <a:lnTo>
                    <a:pt x="85" y="533"/>
                  </a:lnTo>
                  <a:lnTo>
                    <a:pt x="85" y="545"/>
                  </a:lnTo>
                  <a:lnTo>
                    <a:pt x="73" y="533"/>
                  </a:lnTo>
                  <a:lnTo>
                    <a:pt x="73" y="545"/>
                  </a:lnTo>
                  <a:lnTo>
                    <a:pt x="73" y="557"/>
                  </a:lnTo>
                  <a:lnTo>
                    <a:pt x="61" y="545"/>
                  </a:lnTo>
                  <a:lnTo>
                    <a:pt x="61" y="557"/>
                  </a:lnTo>
                  <a:lnTo>
                    <a:pt x="49" y="545"/>
                  </a:lnTo>
                  <a:lnTo>
                    <a:pt x="49" y="557"/>
                  </a:lnTo>
                  <a:lnTo>
                    <a:pt x="37" y="557"/>
                  </a:lnTo>
                  <a:lnTo>
                    <a:pt x="37" y="569"/>
                  </a:lnTo>
                  <a:lnTo>
                    <a:pt x="25" y="557"/>
                  </a:lnTo>
                  <a:lnTo>
                    <a:pt x="25" y="569"/>
                  </a:lnTo>
                  <a:lnTo>
                    <a:pt x="13" y="569"/>
                  </a:lnTo>
                  <a:lnTo>
                    <a:pt x="13" y="581"/>
                  </a:lnTo>
                  <a:lnTo>
                    <a:pt x="1" y="569"/>
                  </a:lnTo>
                  <a:lnTo>
                    <a:pt x="1" y="15049"/>
                  </a:lnTo>
                  <a:lnTo>
                    <a:pt x="4521" y="17660"/>
                  </a:lnTo>
                  <a:lnTo>
                    <a:pt x="19231" y="1038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2144810" y="1135573"/>
              <a:ext cx="928627" cy="1103289"/>
            </a:xfrm>
            <a:custGeom>
              <a:avLst/>
              <a:gdLst/>
              <a:ahLst/>
              <a:cxnLst/>
              <a:rect l="l" t="t" r="r" b="b"/>
              <a:pathLst>
                <a:path w="14722" h="17491" extrusionOk="0">
                  <a:moveTo>
                    <a:pt x="14710" y="0"/>
                  </a:moveTo>
                  <a:lnTo>
                    <a:pt x="0" y="7277"/>
                  </a:lnTo>
                  <a:lnTo>
                    <a:pt x="12582" y="14541"/>
                  </a:lnTo>
                  <a:lnTo>
                    <a:pt x="13453" y="17490"/>
                  </a:lnTo>
                  <a:lnTo>
                    <a:pt x="13453" y="17454"/>
                  </a:lnTo>
                  <a:lnTo>
                    <a:pt x="13465" y="17478"/>
                  </a:lnTo>
                  <a:lnTo>
                    <a:pt x="13465" y="17442"/>
                  </a:lnTo>
                  <a:lnTo>
                    <a:pt x="13477" y="17478"/>
                  </a:lnTo>
                  <a:lnTo>
                    <a:pt x="13477" y="17442"/>
                  </a:lnTo>
                  <a:lnTo>
                    <a:pt x="13489" y="17478"/>
                  </a:lnTo>
                  <a:lnTo>
                    <a:pt x="13489" y="17442"/>
                  </a:lnTo>
                  <a:lnTo>
                    <a:pt x="13501" y="17466"/>
                  </a:lnTo>
                  <a:lnTo>
                    <a:pt x="13501" y="17430"/>
                  </a:lnTo>
                  <a:lnTo>
                    <a:pt x="13513" y="17466"/>
                  </a:lnTo>
                  <a:lnTo>
                    <a:pt x="13513" y="17418"/>
                  </a:lnTo>
                  <a:lnTo>
                    <a:pt x="13525" y="17454"/>
                  </a:lnTo>
                  <a:lnTo>
                    <a:pt x="13525" y="17418"/>
                  </a:lnTo>
                  <a:lnTo>
                    <a:pt x="13537" y="17454"/>
                  </a:lnTo>
                  <a:lnTo>
                    <a:pt x="13537" y="17418"/>
                  </a:lnTo>
                  <a:lnTo>
                    <a:pt x="13549" y="17454"/>
                  </a:lnTo>
                  <a:lnTo>
                    <a:pt x="13549" y="17405"/>
                  </a:lnTo>
                  <a:lnTo>
                    <a:pt x="13561" y="17442"/>
                  </a:lnTo>
                  <a:lnTo>
                    <a:pt x="13561" y="17405"/>
                  </a:lnTo>
                  <a:lnTo>
                    <a:pt x="13574" y="17442"/>
                  </a:lnTo>
                  <a:lnTo>
                    <a:pt x="13574" y="17430"/>
                  </a:lnTo>
                  <a:lnTo>
                    <a:pt x="13574" y="17393"/>
                  </a:lnTo>
                  <a:lnTo>
                    <a:pt x="13586" y="17430"/>
                  </a:lnTo>
                  <a:lnTo>
                    <a:pt x="13586" y="17393"/>
                  </a:lnTo>
                  <a:lnTo>
                    <a:pt x="13598" y="17430"/>
                  </a:lnTo>
                  <a:lnTo>
                    <a:pt x="13598" y="17381"/>
                  </a:lnTo>
                  <a:lnTo>
                    <a:pt x="13610" y="17418"/>
                  </a:lnTo>
                  <a:lnTo>
                    <a:pt x="13610" y="17381"/>
                  </a:lnTo>
                  <a:lnTo>
                    <a:pt x="13622" y="17418"/>
                  </a:lnTo>
                  <a:lnTo>
                    <a:pt x="13622" y="17369"/>
                  </a:lnTo>
                  <a:lnTo>
                    <a:pt x="13634" y="17405"/>
                  </a:lnTo>
                  <a:lnTo>
                    <a:pt x="13634" y="17369"/>
                  </a:lnTo>
                  <a:lnTo>
                    <a:pt x="13646" y="17405"/>
                  </a:lnTo>
                  <a:lnTo>
                    <a:pt x="13646" y="17369"/>
                  </a:lnTo>
                  <a:lnTo>
                    <a:pt x="13658" y="17393"/>
                  </a:lnTo>
                  <a:lnTo>
                    <a:pt x="13658" y="17357"/>
                  </a:lnTo>
                  <a:lnTo>
                    <a:pt x="13670" y="17393"/>
                  </a:lnTo>
                  <a:lnTo>
                    <a:pt x="13670" y="17357"/>
                  </a:lnTo>
                  <a:lnTo>
                    <a:pt x="13682" y="17393"/>
                  </a:lnTo>
                  <a:lnTo>
                    <a:pt x="13682" y="17357"/>
                  </a:lnTo>
                  <a:lnTo>
                    <a:pt x="13694" y="17381"/>
                  </a:lnTo>
                  <a:lnTo>
                    <a:pt x="13694" y="17345"/>
                  </a:lnTo>
                  <a:lnTo>
                    <a:pt x="13707" y="17381"/>
                  </a:lnTo>
                  <a:lnTo>
                    <a:pt x="13707" y="17333"/>
                  </a:lnTo>
                  <a:lnTo>
                    <a:pt x="13719" y="17369"/>
                  </a:lnTo>
                  <a:lnTo>
                    <a:pt x="13719" y="17333"/>
                  </a:lnTo>
                  <a:lnTo>
                    <a:pt x="13731" y="17369"/>
                  </a:lnTo>
                  <a:lnTo>
                    <a:pt x="13731" y="17333"/>
                  </a:lnTo>
                  <a:lnTo>
                    <a:pt x="13743" y="17369"/>
                  </a:lnTo>
                  <a:lnTo>
                    <a:pt x="13743" y="17321"/>
                  </a:lnTo>
                  <a:lnTo>
                    <a:pt x="13755" y="17357"/>
                  </a:lnTo>
                  <a:lnTo>
                    <a:pt x="13755" y="17321"/>
                  </a:lnTo>
                  <a:lnTo>
                    <a:pt x="13767" y="17345"/>
                  </a:lnTo>
                  <a:lnTo>
                    <a:pt x="13767" y="17309"/>
                  </a:lnTo>
                  <a:lnTo>
                    <a:pt x="13779" y="17345"/>
                  </a:lnTo>
                  <a:lnTo>
                    <a:pt x="13779" y="17309"/>
                  </a:lnTo>
                  <a:lnTo>
                    <a:pt x="13791" y="17345"/>
                  </a:lnTo>
                  <a:lnTo>
                    <a:pt x="13791" y="17297"/>
                  </a:lnTo>
                  <a:lnTo>
                    <a:pt x="13803" y="17333"/>
                  </a:lnTo>
                  <a:lnTo>
                    <a:pt x="13803" y="17297"/>
                  </a:lnTo>
                  <a:lnTo>
                    <a:pt x="13815" y="17333"/>
                  </a:lnTo>
                  <a:lnTo>
                    <a:pt x="13815" y="17285"/>
                  </a:lnTo>
                  <a:lnTo>
                    <a:pt x="13827" y="17321"/>
                  </a:lnTo>
                  <a:lnTo>
                    <a:pt x="13827" y="17285"/>
                  </a:lnTo>
                  <a:lnTo>
                    <a:pt x="13839" y="17321"/>
                  </a:lnTo>
                  <a:lnTo>
                    <a:pt x="13839" y="17285"/>
                  </a:lnTo>
                  <a:lnTo>
                    <a:pt x="13852" y="17309"/>
                  </a:lnTo>
                  <a:lnTo>
                    <a:pt x="13852" y="17272"/>
                  </a:lnTo>
                  <a:lnTo>
                    <a:pt x="13864" y="17309"/>
                  </a:lnTo>
                  <a:lnTo>
                    <a:pt x="13864" y="17272"/>
                  </a:lnTo>
                  <a:lnTo>
                    <a:pt x="13876" y="17297"/>
                  </a:lnTo>
                  <a:lnTo>
                    <a:pt x="13876" y="17260"/>
                  </a:lnTo>
                  <a:lnTo>
                    <a:pt x="13888" y="17297"/>
                  </a:lnTo>
                  <a:lnTo>
                    <a:pt x="13888" y="17260"/>
                  </a:lnTo>
                  <a:lnTo>
                    <a:pt x="13900" y="17297"/>
                  </a:lnTo>
                  <a:lnTo>
                    <a:pt x="13900" y="17248"/>
                  </a:lnTo>
                  <a:lnTo>
                    <a:pt x="13912" y="17285"/>
                  </a:lnTo>
                  <a:lnTo>
                    <a:pt x="13912" y="17248"/>
                  </a:lnTo>
                  <a:lnTo>
                    <a:pt x="13924" y="17285"/>
                  </a:lnTo>
                  <a:lnTo>
                    <a:pt x="13924" y="17236"/>
                  </a:lnTo>
                  <a:lnTo>
                    <a:pt x="13936" y="17272"/>
                  </a:lnTo>
                  <a:lnTo>
                    <a:pt x="13936" y="17236"/>
                  </a:lnTo>
                  <a:lnTo>
                    <a:pt x="13948" y="17272"/>
                  </a:lnTo>
                  <a:lnTo>
                    <a:pt x="13948" y="17236"/>
                  </a:lnTo>
                  <a:lnTo>
                    <a:pt x="13960" y="17260"/>
                  </a:lnTo>
                  <a:lnTo>
                    <a:pt x="13960" y="17224"/>
                  </a:lnTo>
                  <a:lnTo>
                    <a:pt x="13972" y="17260"/>
                  </a:lnTo>
                  <a:lnTo>
                    <a:pt x="13972" y="17224"/>
                  </a:lnTo>
                  <a:lnTo>
                    <a:pt x="13985" y="17260"/>
                  </a:lnTo>
                  <a:lnTo>
                    <a:pt x="13985" y="17212"/>
                  </a:lnTo>
                  <a:lnTo>
                    <a:pt x="13997" y="17248"/>
                  </a:lnTo>
                  <a:lnTo>
                    <a:pt x="13997" y="17212"/>
                  </a:lnTo>
                  <a:lnTo>
                    <a:pt x="14009" y="17248"/>
                  </a:lnTo>
                  <a:lnTo>
                    <a:pt x="14009" y="17200"/>
                  </a:lnTo>
                  <a:lnTo>
                    <a:pt x="14021" y="17236"/>
                  </a:lnTo>
                  <a:lnTo>
                    <a:pt x="14021" y="17200"/>
                  </a:lnTo>
                  <a:lnTo>
                    <a:pt x="14033" y="17236"/>
                  </a:lnTo>
                  <a:lnTo>
                    <a:pt x="14033" y="17200"/>
                  </a:lnTo>
                  <a:lnTo>
                    <a:pt x="14045" y="17224"/>
                  </a:lnTo>
                  <a:lnTo>
                    <a:pt x="14045" y="17188"/>
                  </a:lnTo>
                  <a:lnTo>
                    <a:pt x="14057" y="17224"/>
                  </a:lnTo>
                  <a:lnTo>
                    <a:pt x="14057" y="17188"/>
                  </a:lnTo>
                  <a:lnTo>
                    <a:pt x="14069" y="17212"/>
                  </a:lnTo>
                  <a:lnTo>
                    <a:pt x="14069" y="17176"/>
                  </a:lnTo>
                  <a:lnTo>
                    <a:pt x="14081" y="17212"/>
                  </a:lnTo>
                  <a:lnTo>
                    <a:pt x="14081" y="17176"/>
                  </a:lnTo>
                  <a:lnTo>
                    <a:pt x="14093" y="17212"/>
                  </a:lnTo>
                  <a:lnTo>
                    <a:pt x="14093" y="17164"/>
                  </a:lnTo>
                  <a:lnTo>
                    <a:pt x="14105" y="17200"/>
                  </a:lnTo>
                  <a:lnTo>
                    <a:pt x="14105" y="17164"/>
                  </a:lnTo>
                  <a:lnTo>
                    <a:pt x="14117" y="17200"/>
                  </a:lnTo>
                  <a:lnTo>
                    <a:pt x="14117" y="17152"/>
                  </a:lnTo>
                  <a:lnTo>
                    <a:pt x="14130" y="17188"/>
                  </a:lnTo>
                  <a:lnTo>
                    <a:pt x="14130" y="17152"/>
                  </a:lnTo>
                  <a:lnTo>
                    <a:pt x="14142" y="17188"/>
                  </a:lnTo>
                  <a:lnTo>
                    <a:pt x="14142" y="17152"/>
                  </a:lnTo>
                  <a:lnTo>
                    <a:pt x="14154" y="17176"/>
                  </a:lnTo>
                  <a:lnTo>
                    <a:pt x="14154" y="17140"/>
                  </a:lnTo>
                  <a:lnTo>
                    <a:pt x="14166" y="17176"/>
                  </a:lnTo>
                  <a:lnTo>
                    <a:pt x="14166" y="17127"/>
                  </a:lnTo>
                  <a:lnTo>
                    <a:pt x="14178" y="17164"/>
                  </a:lnTo>
                  <a:lnTo>
                    <a:pt x="14178" y="17127"/>
                  </a:lnTo>
                  <a:lnTo>
                    <a:pt x="14190" y="17164"/>
                  </a:lnTo>
                  <a:lnTo>
                    <a:pt x="14190" y="17127"/>
                  </a:lnTo>
                  <a:lnTo>
                    <a:pt x="14202" y="17164"/>
                  </a:lnTo>
                  <a:lnTo>
                    <a:pt x="14202" y="17115"/>
                  </a:lnTo>
                  <a:lnTo>
                    <a:pt x="14214" y="17152"/>
                  </a:lnTo>
                  <a:lnTo>
                    <a:pt x="14214" y="17115"/>
                  </a:lnTo>
                  <a:lnTo>
                    <a:pt x="14226" y="17140"/>
                  </a:lnTo>
                  <a:lnTo>
                    <a:pt x="14226" y="17103"/>
                  </a:lnTo>
                  <a:lnTo>
                    <a:pt x="14238" y="17140"/>
                  </a:lnTo>
                  <a:lnTo>
                    <a:pt x="14238" y="17103"/>
                  </a:lnTo>
                  <a:lnTo>
                    <a:pt x="14250" y="17140"/>
                  </a:lnTo>
                  <a:lnTo>
                    <a:pt x="14250" y="17103"/>
                  </a:lnTo>
                  <a:lnTo>
                    <a:pt x="14263" y="17127"/>
                  </a:lnTo>
                  <a:lnTo>
                    <a:pt x="14263" y="17091"/>
                  </a:lnTo>
                  <a:lnTo>
                    <a:pt x="14275" y="17127"/>
                  </a:lnTo>
                  <a:lnTo>
                    <a:pt x="14275" y="17079"/>
                  </a:lnTo>
                  <a:lnTo>
                    <a:pt x="14287" y="17115"/>
                  </a:lnTo>
                  <a:lnTo>
                    <a:pt x="14287" y="17079"/>
                  </a:lnTo>
                  <a:lnTo>
                    <a:pt x="14299" y="17115"/>
                  </a:lnTo>
                  <a:lnTo>
                    <a:pt x="14299" y="17079"/>
                  </a:lnTo>
                  <a:lnTo>
                    <a:pt x="14311" y="17115"/>
                  </a:lnTo>
                  <a:lnTo>
                    <a:pt x="14311" y="17067"/>
                  </a:lnTo>
                  <a:lnTo>
                    <a:pt x="14323" y="17103"/>
                  </a:lnTo>
                  <a:lnTo>
                    <a:pt x="14323" y="17067"/>
                  </a:lnTo>
                  <a:lnTo>
                    <a:pt x="14335" y="17103"/>
                  </a:lnTo>
                  <a:lnTo>
                    <a:pt x="14335" y="17091"/>
                  </a:lnTo>
                  <a:lnTo>
                    <a:pt x="14335" y="17055"/>
                  </a:lnTo>
                  <a:lnTo>
                    <a:pt x="14347" y="17091"/>
                  </a:lnTo>
                  <a:lnTo>
                    <a:pt x="14347" y="17055"/>
                  </a:lnTo>
                  <a:lnTo>
                    <a:pt x="14359" y="17091"/>
                  </a:lnTo>
                  <a:lnTo>
                    <a:pt x="14359" y="17043"/>
                  </a:lnTo>
                  <a:lnTo>
                    <a:pt x="14371" y="17079"/>
                  </a:lnTo>
                  <a:lnTo>
                    <a:pt x="14371" y="17043"/>
                  </a:lnTo>
                  <a:lnTo>
                    <a:pt x="14383" y="17079"/>
                  </a:lnTo>
                  <a:lnTo>
                    <a:pt x="14383" y="17043"/>
                  </a:lnTo>
                  <a:lnTo>
                    <a:pt x="14395" y="17079"/>
                  </a:lnTo>
                  <a:lnTo>
                    <a:pt x="14395" y="17031"/>
                  </a:lnTo>
                  <a:lnTo>
                    <a:pt x="14408" y="17067"/>
                  </a:lnTo>
                  <a:lnTo>
                    <a:pt x="14408" y="17031"/>
                  </a:lnTo>
                  <a:lnTo>
                    <a:pt x="14420" y="17055"/>
                  </a:lnTo>
                  <a:lnTo>
                    <a:pt x="14420" y="17019"/>
                  </a:lnTo>
                  <a:lnTo>
                    <a:pt x="14432" y="17055"/>
                  </a:lnTo>
                  <a:lnTo>
                    <a:pt x="14432" y="17019"/>
                  </a:lnTo>
                  <a:lnTo>
                    <a:pt x="14444" y="17055"/>
                  </a:lnTo>
                  <a:lnTo>
                    <a:pt x="14444" y="17043"/>
                  </a:lnTo>
                  <a:lnTo>
                    <a:pt x="14444" y="17007"/>
                  </a:lnTo>
                  <a:lnTo>
                    <a:pt x="14456" y="17043"/>
                  </a:lnTo>
                  <a:lnTo>
                    <a:pt x="14456" y="17007"/>
                  </a:lnTo>
                  <a:lnTo>
                    <a:pt x="14468" y="17043"/>
                  </a:lnTo>
                  <a:lnTo>
                    <a:pt x="14468" y="16994"/>
                  </a:lnTo>
                  <a:lnTo>
                    <a:pt x="14480" y="17031"/>
                  </a:lnTo>
                  <a:lnTo>
                    <a:pt x="14480" y="16994"/>
                  </a:lnTo>
                  <a:lnTo>
                    <a:pt x="14492" y="17031"/>
                  </a:lnTo>
                  <a:lnTo>
                    <a:pt x="14492" y="16994"/>
                  </a:lnTo>
                  <a:lnTo>
                    <a:pt x="14504" y="17031"/>
                  </a:lnTo>
                  <a:lnTo>
                    <a:pt x="14504" y="16982"/>
                  </a:lnTo>
                  <a:lnTo>
                    <a:pt x="14516" y="17019"/>
                  </a:lnTo>
                  <a:lnTo>
                    <a:pt x="14516" y="16982"/>
                  </a:lnTo>
                  <a:lnTo>
                    <a:pt x="14528" y="17007"/>
                  </a:lnTo>
                  <a:lnTo>
                    <a:pt x="14528" y="16970"/>
                  </a:lnTo>
                  <a:lnTo>
                    <a:pt x="14541" y="17007"/>
                  </a:lnTo>
                  <a:lnTo>
                    <a:pt x="14541" y="16970"/>
                  </a:lnTo>
                  <a:lnTo>
                    <a:pt x="14553" y="17007"/>
                  </a:lnTo>
                  <a:lnTo>
                    <a:pt x="14553" y="16958"/>
                  </a:lnTo>
                  <a:lnTo>
                    <a:pt x="14565" y="16994"/>
                  </a:lnTo>
                  <a:lnTo>
                    <a:pt x="14565" y="16958"/>
                  </a:lnTo>
                  <a:lnTo>
                    <a:pt x="14577" y="16994"/>
                  </a:lnTo>
                  <a:lnTo>
                    <a:pt x="14577" y="16946"/>
                  </a:lnTo>
                  <a:lnTo>
                    <a:pt x="14589" y="16982"/>
                  </a:lnTo>
                  <a:lnTo>
                    <a:pt x="14589" y="16946"/>
                  </a:lnTo>
                  <a:lnTo>
                    <a:pt x="14601" y="16982"/>
                  </a:lnTo>
                  <a:lnTo>
                    <a:pt x="14601" y="16946"/>
                  </a:lnTo>
                  <a:lnTo>
                    <a:pt x="14613" y="16970"/>
                  </a:lnTo>
                  <a:lnTo>
                    <a:pt x="14613" y="16934"/>
                  </a:lnTo>
                  <a:lnTo>
                    <a:pt x="14625" y="16970"/>
                  </a:lnTo>
                  <a:lnTo>
                    <a:pt x="14625" y="16934"/>
                  </a:lnTo>
                  <a:lnTo>
                    <a:pt x="14637" y="16958"/>
                  </a:lnTo>
                  <a:lnTo>
                    <a:pt x="14637" y="16922"/>
                  </a:lnTo>
                  <a:lnTo>
                    <a:pt x="14649" y="16958"/>
                  </a:lnTo>
                  <a:lnTo>
                    <a:pt x="14649" y="16922"/>
                  </a:lnTo>
                  <a:lnTo>
                    <a:pt x="14661" y="16958"/>
                  </a:lnTo>
                  <a:lnTo>
                    <a:pt x="14661" y="16910"/>
                  </a:lnTo>
                  <a:lnTo>
                    <a:pt x="14673" y="16946"/>
                  </a:lnTo>
                  <a:lnTo>
                    <a:pt x="14673" y="16910"/>
                  </a:lnTo>
                  <a:lnTo>
                    <a:pt x="14686" y="16946"/>
                  </a:lnTo>
                  <a:lnTo>
                    <a:pt x="14686" y="16898"/>
                  </a:lnTo>
                  <a:lnTo>
                    <a:pt x="14698" y="16934"/>
                  </a:lnTo>
                  <a:lnTo>
                    <a:pt x="14698" y="16898"/>
                  </a:lnTo>
                  <a:lnTo>
                    <a:pt x="14710" y="16934"/>
                  </a:lnTo>
                  <a:lnTo>
                    <a:pt x="14710" y="16898"/>
                  </a:lnTo>
                  <a:lnTo>
                    <a:pt x="14722" y="16922"/>
                  </a:lnTo>
                  <a:lnTo>
                    <a:pt x="14722"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1858883" y="517228"/>
              <a:ext cx="1133755" cy="1722394"/>
            </a:xfrm>
            <a:custGeom>
              <a:avLst/>
              <a:gdLst/>
              <a:ahLst/>
              <a:cxnLst/>
              <a:rect l="l" t="t" r="r" b="b"/>
              <a:pathLst>
                <a:path w="17974" h="27306" extrusionOk="0">
                  <a:moveTo>
                    <a:pt x="1" y="1"/>
                  </a:moveTo>
                  <a:lnTo>
                    <a:pt x="1" y="14469"/>
                  </a:lnTo>
                  <a:lnTo>
                    <a:pt x="17103" y="24344"/>
                  </a:lnTo>
                  <a:lnTo>
                    <a:pt x="17974" y="27305"/>
                  </a:lnTo>
                  <a:lnTo>
                    <a:pt x="17974" y="1037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1885565" y="563779"/>
              <a:ext cx="1080391" cy="1474563"/>
            </a:xfrm>
            <a:custGeom>
              <a:avLst/>
              <a:gdLst/>
              <a:ahLst/>
              <a:cxnLst/>
              <a:rect l="l" t="t" r="r" b="b"/>
              <a:pathLst>
                <a:path w="17128" h="23377" extrusionOk="0">
                  <a:moveTo>
                    <a:pt x="1" y="0"/>
                  </a:moveTo>
                  <a:lnTo>
                    <a:pt x="1" y="13489"/>
                  </a:lnTo>
                  <a:lnTo>
                    <a:pt x="17043" y="23328"/>
                  </a:lnTo>
                  <a:lnTo>
                    <a:pt x="17116" y="23376"/>
                  </a:lnTo>
                  <a:lnTo>
                    <a:pt x="17128" y="987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0"/>
            <p:cNvSpPr/>
            <p:nvPr/>
          </p:nvSpPr>
          <p:spPr>
            <a:xfrm>
              <a:off x="1920636" y="695800"/>
              <a:ext cx="279118" cy="328003"/>
            </a:xfrm>
            <a:custGeom>
              <a:avLst/>
              <a:gdLst/>
              <a:ahLst/>
              <a:cxnLst/>
              <a:rect l="l" t="t" r="r" b="b"/>
              <a:pathLst>
                <a:path w="4425" h="5200" extrusionOk="0">
                  <a:moveTo>
                    <a:pt x="1315" y="0"/>
                  </a:moveTo>
                  <a:cubicBezTo>
                    <a:pt x="1129" y="0"/>
                    <a:pt x="954" y="43"/>
                    <a:pt x="798" y="131"/>
                  </a:cubicBezTo>
                  <a:cubicBezTo>
                    <a:pt x="1" y="590"/>
                    <a:pt x="1" y="2065"/>
                    <a:pt x="786" y="3419"/>
                  </a:cubicBezTo>
                  <a:cubicBezTo>
                    <a:pt x="1423" y="4509"/>
                    <a:pt x="2361" y="5199"/>
                    <a:pt x="3113" y="5199"/>
                  </a:cubicBezTo>
                  <a:cubicBezTo>
                    <a:pt x="3302" y="5199"/>
                    <a:pt x="3480" y="5155"/>
                    <a:pt x="3639" y="5063"/>
                  </a:cubicBezTo>
                  <a:cubicBezTo>
                    <a:pt x="4424" y="4615"/>
                    <a:pt x="4424" y="3141"/>
                    <a:pt x="3639" y="1775"/>
                  </a:cubicBezTo>
                  <a:cubicBezTo>
                    <a:pt x="3009" y="690"/>
                    <a:pt x="2068" y="0"/>
                    <a:pt x="13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0"/>
            <p:cNvSpPr/>
            <p:nvPr/>
          </p:nvSpPr>
          <p:spPr>
            <a:xfrm>
              <a:off x="1996138" y="768843"/>
              <a:ext cx="128867" cy="151764"/>
            </a:xfrm>
            <a:custGeom>
              <a:avLst/>
              <a:gdLst/>
              <a:ahLst/>
              <a:cxnLst/>
              <a:rect l="l" t="t" r="r" b="b"/>
              <a:pathLst>
                <a:path w="2043" h="2406" extrusionOk="0">
                  <a:moveTo>
                    <a:pt x="602" y="1"/>
                  </a:moveTo>
                  <a:cubicBezTo>
                    <a:pt x="515" y="1"/>
                    <a:pt x="435" y="20"/>
                    <a:pt x="363" y="61"/>
                  </a:cubicBezTo>
                  <a:cubicBezTo>
                    <a:pt x="0" y="279"/>
                    <a:pt x="0" y="955"/>
                    <a:pt x="363" y="1584"/>
                  </a:cubicBezTo>
                  <a:cubicBezTo>
                    <a:pt x="654" y="2088"/>
                    <a:pt x="1092" y="2405"/>
                    <a:pt x="1441" y="2405"/>
                  </a:cubicBezTo>
                  <a:cubicBezTo>
                    <a:pt x="1528" y="2405"/>
                    <a:pt x="1608" y="2386"/>
                    <a:pt x="1680" y="2345"/>
                  </a:cubicBezTo>
                  <a:cubicBezTo>
                    <a:pt x="2043" y="2128"/>
                    <a:pt x="2043" y="1451"/>
                    <a:pt x="1680" y="822"/>
                  </a:cubicBezTo>
                  <a:cubicBezTo>
                    <a:pt x="1389" y="318"/>
                    <a:pt x="951" y="1"/>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0"/>
            <p:cNvSpPr/>
            <p:nvPr/>
          </p:nvSpPr>
          <p:spPr>
            <a:xfrm>
              <a:off x="1986235" y="922625"/>
              <a:ext cx="147917" cy="100924"/>
            </a:xfrm>
            <a:custGeom>
              <a:avLst/>
              <a:gdLst/>
              <a:ahLst/>
              <a:cxnLst/>
              <a:rect l="l" t="t" r="r" b="b"/>
              <a:pathLst>
                <a:path w="2345" h="1600" extrusionOk="0">
                  <a:moveTo>
                    <a:pt x="531" y="1"/>
                  </a:moveTo>
                  <a:cubicBezTo>
                    <a:pt x="320" y="1"/>
                    <a:pt x="139" y="77"/>
                    <a:pt x="0" y="222"/>
                  </a:cubicBezTo>
                  <a:cubicBezTo>
                    <a:pt x="314" y="669"/>
                    <a:pt x="713" y="1044"/>
                    <a:pt x="1172" y="1334"/>
                  </a:cubicBezTo>
                  <a:cubicBezTo>
                    <a:pt x="1495" y="1517"/>
                    <a:pt x="1792" y="1599"/>
                    <a:pt x="2056" y="1599"/>
                  </a:cubicBezTo>
                  <a:cubicBezTo>
                    <a:pt x="2157" y="1599"/>
                    <a:pt x="2254" y="1587"/>
                    <a:pt x="2345" y="1563"/>
                  </a:cubicBezTo>
                  <a:cubicBezTo>
                    <a:pt x="2103" y="1007"/>
                    <a:pt x="1692" y="524"/>
                    <a:pt x="1172" y="198"/>
                  </a:cubicBezTo>
                  <a:cubicBezTo>
                    <a:pt x="941" y="65"/>
                    <a:pt x="724" y="1"/>
                    <a:pt x="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0"/>
            <p:cNvSpPr/>
            <p:nvPr/>
          </p:nvSpPr>
          <p:spPr>
            <a:xfrm>
              <a:off x="2093718" y="723238"/>
              <a:ext cx="108304" cy="139464"/>
            </a:xfrm>
            <a:custGeom>
              <a:avLst/>
              <a:gdLst/>
              <a:ahLst/>
              <a:cxnLst/>
              <a:rect l="l" t="t" r="r" b="b"/>
              <a:pathLst>
                <a:path w="1717" h="2211" extrusionOk="0">
                  <a:moveTo>
                    <a:pt x="477" y="1"/>
                  </a:moveTo>
                  <a:cubicBezTo>
                    <a:pt x="195" y="1"/>
                    <a:pt x="0" y="229"/>
                    <a:pt x="0" y="615"/>
                  </a:cubicBezTo>
                  <a:cubicBezTo>
                    <a:pt x="37" y="1219"/>
                    <a:pt x="351" y="1763"/>
                    <a:pt x="858" y="2089"/>
                  </a:cubicBezTo>
                  <a:cubicBezTo>
                    <a:pt x="1001" y="2171"/>
                    <a:pt x="1133" y="2210"/>
                    <a:pt x="1250" y="2210"/>
                  </a:cubicBezTo>
                  <a:cubicBezTo>
                    <a:pt x="1530" y="2210"/>
                    <a:pt x="1717" y="1986"/>
                    <a:pt x="1717" y="1594"/>
                  </a:cubicBezTo>
                  <a:cubicBezTo>
                    <a:pt x="1680" y="1002"/>
                    <a:pt x="1366" y="446"/>
                    <a:pt x="858" y="119"/>
                  </a:cubicBezTo>
                  <a:cubicBezTo>
                    <a:pt x="722" y="39"/>
                    <a:pt x="592"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0"/>
            <p:cNvSpPr/>
            <p:nvPr/>
          </p:nvSpPr>
          <p:spPr>
            <a:xfrm>
              <a:off x="2114281" y="753578"/>
              <a:ext cx="67934" cy="78595"/>
            </a:xfrm>
            <a:custGeom>
              <a:avLst/>
              <a:gdLst/>
              <a:ahLst/>
              <a:cxnLst/>
              <a:rect l="l" t="t" r="r" b="b"/>
              <a:pathLst>
                <a:path w="1077" h="1246" extrusionOk="0">
                  <a:moveTo>
                    <a:pt x="520" y="1"/>
                  </a:moveTo>
                  <a:lnTo>
                    <a:pt x="520" y="593"/>
                  </a:lnTo>
                  <a:lnTo>
                    <a:pt x="1" y="303"/>
                  </a:lnTo>
                  <a:lnTo>
                    <a:pt x="1" y="339"/>
                  </a:lnTo>
                  <a:lnTo>
                    <a:pt x="520" y="629"/>
                  </a:lnTo>
                  <a:lnTo>
                    <a:pt x="520" y="1234"/>
                  </a:lnTo>
                  <a:lnTo>
                    <a:pt x="557" y="1246"/>
                  </a:lnTo>
                  <a:lnTo>
                    <a:pt x="557" y="654"/>
                  </a:lnTo>
                  <a:lnTo>
                    <a:pt x="1076" y="956"/>
                  </a:lnTo>
                  <a:lnTo>
                    <a:pt x="1076" y="919"/>
                  </a:lnTo>
                  <a:lnTo>
                    <a:pt x="557" y="617"/>
                  </a:lnTo>
                  <a:lnTo>
                    <a:pt x="557" y="13"/>
                  </a:lnTo>
                  <a:lnTo>
                    <a:pt x="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0"/>
            <p:cNvSpPr/>
            <p:nvPr/>
          </p:nvSpPr>
          <p:spPr>
            <a:xfrm>
              <a:off x="2275127" y="881688"/>
              <a:ext cx="545999" cy="403381"/>
            </a:xfrm>
            <a:custGeom>
              <a:avLst/>
              <a:gdLst/>
              <a:ahLst/>
              <a:cxnLst/>
              <a:rect l="l" t="t" r="r" b="b"/>
              <a:pathLst>
                <a:path w="8656" h="6395" extrusionOk="0">
                  <a:moveTo>
                    <a:pt x="1" y="0"/>
                  </a:moveTo>
                  <a:lnTo>
                    <a:pt x="1" y="1390"/>
                  </a:lnTo>
                  <a:lnTo>
                    <a:pt x="8655" y="6394"/>
                  </a:lnTo>
                  <a:lnTo>
                    <a:pt x="8655" y="4992"/>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0"/>
            <p:cNvSpPr/>
            <p:nvPr/>
          </p:nvSpPr>
          <p:spPr>
            <a:xfrm>
              <a:off x="2275127" y="1020457"/>
              <a:ext cx="654240" cy="451383"/>
            </a:xfrm>
            <a:custGeom>
              <a:avLst/>
              <a:gdLst/>
              <a:ahLst/>
              <a:cxnLst/>
              <a:rect l="l" t="t" r="r" b="b"/>
              <a:pathLst>
                <a:path w="10372" h="7156" extrusionOk="0">
                  <a:moveTo>
                    <a:pt x="1" y="0"/>
                  </a:moveTo>
                  <a:lnTo>
                    <a:pt x="1" y="1173"/>
                  </a:lnTo>
                  <a:lnTo>
                    <a:pt x="10371" y="7156"/>
                  </a:lnTo>
                  <a:lnTo>
                    <a:pt x="10371" y="5995"/>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0"/>
            <p:cNvSpPr/>
            <p:nvPr/>
          </p:nvSpPr>
          <p:spPr>
            <a:xfrm>
              <a:off x="2116552" y="1243939"/>
              <a:ext cx="223484" cy="262844"/>
            </a:xfrm>
            <a:custGeom>
              <a:avLst/>
              <a:gdLst/>
              <a:ahLst/>
              <a:cxnLst/>
              <a:rect l="l" t="t" r="r" b="b"/>
              <a:pathLst>
                <a:path w="3543" h="4167" extrusionOk="0">
                  <a:moveTo>
                    <a:pt x="1047" y="1"/>
                  </a:moveTo>
                  <a:cubicBezTo>
                    <a:pt x="896" y="1"/>
                    <a:pt x="755" y="35"/>
                    <a:pt x="629" y="107"/>
                  </a:cubicBezTo>
                  <a:cubicBezTo>
                    <a:pt x="1" y="470"/>
                    <a:pt x="1" y="1655"/>
                    <a:pt x="629" y="2742"/>
                  </a:cubicBezTo>
                  <a:cubicBezTo>
                    <a:pt x="1133" y="3613"/>
                    <a:pt x="1891" y="4167"/>
                    <a:pt x="2496" y="4167"/>
                  </a:cubicBezTo>
                  <a:cubicBezTo>
                    <a:pt x="2647" y="4167"/>
                    <a:pt x="2788" y="4132"/>
                    <a:pt x="2914" y="4060"/>
                  </a:cubicBezTo>
                  <a:cubicBezTo>
                    <a:pt x="3542" y="3685"/>
                    <a:pt x="3542" y="2513"/>
                    <a:pt x="2914" y="1425"/>
                  </a:cubicBezTo>
                  <a:cubicBezTo>
                    <a:pt x="2411" y="554"/>
                    <a:pt x="1652" y="1"/>
                    <a:pt x="10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0"/>
            <p:cNvSpPr/>
            <p:nvPr/>
          </p:nvSpPr>
          <p:spPr>
            <a:xfrm>
              <a:off x="2169915" y="1329976"/>
              <a:ext cx="120541" cy="119027"/>
            </a:xfrm>
            <a:custGeom>
              <a:avLst/>
              <a:gdLst/>
              <a:ahLst/>
              <a:cxnLst/>
              <a:rect l="l" t="t" r="r" b="b"/>
              <a:pathLst>
                <a:path w="1911" h="1887" extrusionOk="0">
                  <a:moveTo>
                    <a:pt x="1657" y="1"/>
                  </a:moveTo>
                  <a:lnTo>
                    <a:pt x="762" y="1233"/>
                  </a:lnTo>
                  <a:lnTo>
                    <a:pt x="243" y="109"/>
                  </a:lnTo>
                  <a:lnTo>
                    <a:pt x="1" y="170"/>
                  </a:lnTo>
                  <a:lnTo>
                    <a:pt x="787" y="1886"/>
                  </a:lnTo>
                  <a:lnTo>
                    <a:pt x="1911" y="327"/>
                  </a:lnTo>
                  <a:lnTo>
                    <a:pt x="16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0"/>
            <p:cNvSpPr/>
            <p:nvPr/>
          </p:nvSpPr>
          <p:spPr>
            <a:xfrm>
              <a:off x="2520873" y="1470449"/>
              <a:ext cx="203425" cy="262718"/>
            </a:xfrm>
            <a:custGeom>
              <a:avLst/>
              <a:gdLst/>
              <a:ahLst/>
              <a:cxnLst/>
              <a:rect l="l" t="t" r="r" b="b"/>
              <a:pathLst>
                <a:path w="3225" h="4165" extrusionOk="0">
                  <a:moveTo>
                    <a:pt x="897" y="0"/>
                  </a:moveTo>
                  <a:cubicBezTo>
                    <a:pt x="366" y="0"/>
                    <a:pt x="0" y="425"/>
                    <a:pt x="9" y="1158"/>
                  </a:cubicBezTo>
                  <a:cubicBezTo>
                    <a:pt x="9" y="2185"/>
                    <a:pt x="734" y="3442"/>
                    <a:pt x="1629" y="3950"/>
                  </a:cubicBezTo>
                  <a:cubicBezTo>
                    <a:pt x="1882" y="4096"/>
                    <a:pt x="2121" y="4165"/>
                    <a:pt x="2334" y="4165"/>
                  </a:cubicBezTo>
                  <a:cubicBezTo>
                    <a:pt x="2862" y="4165"/>
                    <a:pt x="3224" y="3739"/>
                    <a:pt x="3224" y="3007"/>
                  </a:cubicBezTo>
                  <a:cubicBezTo>
                    <a:pt x="3224" y="1980"/>
                    <a:pt x="2499" y="723"/>
                    <a:pt x="1604" y="215"/>
                  </a:cubicBezTo>
                  <a:cubicBezTo>
                    <a:pt x="1351" y="69"/>
                    <a:pt x="1111" y="0"/>
                    <a:pt x="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0"/>
            <p:cNvSpPr/>
            <p:nvPr/>
          </p:nvSpPr>
          <p:spPr>
            <a:xfrm>
              <a:off x="2566415" y="1502302"/>
              <a:ext cx="112846" cy="198253"/>
            </a:xfrm>
            <a:custGeom>
              <a:avLst/>
              <a:gdLst/>
              <a:ahLst/>
              <a:cxnLst/>
              <a:rect l="l" t="t" r="r" b="b"/>
              <a:pathLst>
                <a:path w="1789" h="3143" extrusionOk="0">
                  <a:moveTo>
                    <a:pt x="230" y="0"/>
                  </a:moveTo>
                  <a:lnTo>
                    <a:pt x="0" y="97"/>
                  </a:lnTo>
                  <a:lnTo>
                    <a:pt x="701" y="1463"/>
                  </a:lnTo>
                  <a:lnTo>
                    <a:pt x="0" y="2031"/>
                  </a:lnTo>
                  <a:lnTo>
                    <a:pt x="230" y="2381"/>
                  </a:lnTo>
                  <a:lnTo>
                    <a:pt x="895" y="1849"/>
                  </a:lnTo>
                  <a:lnTo>
                    <a:pt x="1559" y="3143"/>
                  </a:lnTo>
                  <a:lnTo>
                    <a:pt x="1789" y="3058"/>
                  </a:lnTo>
                  <a:lnTo>
                    <a:pt x="1088" y="1692"/>
                  </a:lnTo>
                  <a:lnTo>
                    <a:pt x="1789" y="1124"/>
                  </a:lnTo>
                  <a:lnTo>
                    <a:pt x="1559" y="762"/>
                  </a:lnTo>
                  <a:lnTo>
                    <a:pt x="895" y="1306"/>
                  </a:lnTo>
                  <a:lnTo>
                    <a:pt x="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0"/>
            <p:cNvSpPr/>
            <p:nvPr/>
          </p:nvSpPr>
          <p:spPr>
            <a:xfrm>
              <a:off x="2631194" y="3404453"/>
              <a:ext cx="1810009" cy="1131484"/>
            </a:xfrm>
            <a:custGeom>
              <a:avLst/>
              <a:gdLst/>
              <a:ahLst/>
              <a:cxnLst/>
              <a:rect l="l" t="t" r="r" b="b"/>
              <a:pathLst>
                <a:path w="28695" h="17938" extrusionOk="0">
                  <a:moveTo>
                    <a:pt x="12619" y="1"/>
                  </a:moveTo>
                  <a:lnTo>
                    <a:pt x="8498" y="2334"/>
                  </a:lnTo>
                  <a:lnTo>
                    <a:pt x="10165" y="3458"/>
                  </a:lnTo>
                  <a:lnTo>
                    <a:pt x="0" y="9574"/>
                  </a:lnTo>
                  <a:lnTo>
                    <a:pt x="13949" y="17938"/>
                  </a:lnTo>
                  <a:lnTo>
                    <a:pt x="28695" y="8836"/>
                  </a:lnTo>
                  <a:lnTo>
                    <a:pt x="126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0"/>
            <p:cNvSpPr/>
            <p:nvPr/>
          </p:nvSpPr>
          <p:spPr>
            <a:xfrm>
              <a:off x="2569442" y="3048447"/>
              <a:ext cx="967546" cy="1220676"/>
            </a:xfrm>
            <a:custGeom>
              <a:avLst/>
              <a:gdLst/>
              <a:ahLst/>
              <a:cxnLst/>
              <a:rect l="l" t="t" r="r" b="b"/>
              <a:pathLst>
                <a:path w="15339" h="19352" extrusionOk="0">
                  <a:moveTo>
                    <a:pt x="15129" y="0"/>
                  </a:moveTo>
                  <a:cubicBezTo>
                    <a:pt x="15084" y="0"/>
                    <a:pt x="14996" y="69"/>
                    <a:pt x="14807" y="170"/>
                  </a:cubicBezTo>
                  <a:lnTo>
                    <a:pt x="9295" y="3300"/>
                  </a:lnTo>
                  <a:cubicBezTo>
                    <a:pt x="9235" y="3445"/>
                    <a:pt x="8691" y="3675"/>
                    <a:pt x="8497" y="3796"/>
                  </a:cubicBezTo>
                  <a:lnTo>
                    <a:pt x="6479" y="4956"/>
                  </a:lnTo>
                  <a:cubicBezTo>
                    <a:pt x="4823" y="5911"/>
                    <a:pt x="0" y="8667"/>
                    <a:pt x="0" y="8667"/>
                  </a:cubicBezTo>
                  <a:lnTo>
                    <a:pt x="25" y="10492"/>
                  </a:lnTo>
                  <a:cubicBezTo>
                    <a:pt x="25" y="10492"/>
                    <a:pt x="569" y="10806"/>
                    <a:pt x="798" y="10939"/>
                  </a:cubicBezTo>
                  <a:lnTo>
                    <a:pt x="2466" y="11906"/>
                  </a:lnTo>
                  <a:lnTo>
                    <a:pt x="7204" y="14638"/>
                  </a:lnTo>
                  <a:cubicBezTo>
                    <a:pt x="9875" y="16185"/>
                    <a:pt x="12667" y="17816"/>
                    <a:pt x="15339" y="19351"/>
                  </a:cubicBezTo>
                  <a:cubicBezTo>
                    <a:pt x="15339" y="15846"/>
                    <a:pt x="15194" y="12232"/>
                    <a:pt x="15194" y="8727"/>
                  </a:cubicBezTo>
                  <a:lnTo>
                    <a:pt x="15194" y="2079"/>
                  </a:lnTo>
                  <a:cubicBezTo>
                    <a:pt x="15194" y="1487"/>
                    <a:pt x="15266" y="846"/>
                    <a:pt x="15194" y="266"/>
                  </a:cubicBezTo>
                  <a:cubicBezTo>
                    <a:pt x="15175" y="75"/>
                    <a:pt x="15175" y="0"/>
                    <a:pt x="151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0"/>
            <p:cNvSpPr/>
            <p:nvPr/>
          </p:nvSpPr>
          <p:spPr>
            <a:xfrm>
              <a:off x="3198443" y="2786172"/>
              <a:ext cx="115180" cy="135743"/>
            </a:xfrm>
            <a:custGeom>
              <a:avLst/>
              <a:gdLst/>
              <a:ahLst/>
              <a:cxnLst/>
              <a:rect l="l" t="t" r="r" b="b"/>
              <a:pathLst>
                <a:path w="1826" h="2152" extrusionOk="0">
                  <a:moveTo>
                    <a:pt x="1825" y="0"/>
                  </a:moveTo>
                  <a:cubicBezTo>
                    <a:pt x="1825" y="0"/>
                    <a:pt x="617" y="726"/>
                    <a:pt x="0" y="1076"/>
                  </a:cubicBezTo>
                  <a:cubicBezTo>
                    <a:pt x="399" y="1306"/>
                    <a:pt x="1499" y="2152"/>
                    <a:pt x="1499" y="2152"/>
                  </a:cubicBezTo>
                  <a:lnTo>
                    <a:pt x="1825" y="1765"/>
                  </a:lnTo>
                  <a:lnTo>
                    <a:pt x="1825" y="0"/>
                  </a:lnTo>
                  <a:close/>
                </a:path>
              </a:pathLst>
            </a:custGeom>
            <a:solidFill>
              <a:srgbClr val="AA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0"/>
            <p:cNvSpPr/>
            <p:nvPr/>
          </p:nvSpPr>
          <p:spPr>
            <a:xfrm>
              <a:off x="2924690" y="2854800"/>
              <a:ext cx="601633" cy="401867"/>
            </a:xfrm>
            <a:custGeom>
              <a:avLst/>
              <a:gdLst/>
              <a:ahLst/>
              <a:cxnLst/>
              <a:rect l="l" t="t" r="r" b="b"/>
              <a:pathLst>
                <a:path w="9538" h="6371" extrusionOk="0">
                  <a:moveTo>
                    <a:pt x="4340" y="0"/>
                  </a:moveTo>
                  <a:cubicBezTo>
                    <a:pt x="4340" y="0"/>
                    <a:pt x="4292" y="24"/>
                    <a:pt x="3917" y="242"/>
                  </a:cubicBezTo>
                  <a:cubicBezTo>
                    <a:pt x="2769" y="895"/>
                    <a:pt x="13" y="2466"/>
                    <a:pt x="13" y="2466"/>
                  </a:cubicBezTo>
                  <a:lnTo>
                    <a:pt x="1" y="4206"/>
                  </a:lnTo>
                  <a:lnTo>
                    <a:pt x="3663" y="6370"/>
                  </a:lnTo>
                  <a:lnTo>
                    <a:pt x="4558" y="5862"/>
                  </a:lnTo>
                  <a:lnTo>
                    <a:pt x="6540" y="4726"/>
                  </a:lnTo>
                  <a:lnTo>
                    <a:pt x="9537" y="3022"/>
                  </a:lnTo>
                  <a:lnTo>
                    <a:pt x="5984" y="979"/>
                  </a:lnTo>
                  <a:lnTo>
                    <a:pt x="4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0"/>
            <p:cNvSpPr/>
            <p:nvPr/>
          </p:nvSpPr>
          <p:spPr>
            <a:xfrm>
              <a:off x="3527767" y="3046176"/>
              <a:ext cx="965275" cy="1221433"/>
            </a:xfrm>
            <a:custGeom>
              <a:avLst/>
              <a:gdLst/>
              <a:ahLst/>
              <a:cxnLst/>
              <a:rect l="l" t="t" r="r" b="b"/>
              <a:pathLst>
                <a:path w="15303" h="19364" extrusionOk="0">
                  <a:moveTo>
                    <a:pt x="1" y="0"/>
                  </a:moveTo>
                  <a:lnTo>
                    <a:pt x="1" y="9875"/>
                  </a:lnTo>
                  <a:cubicBezTo>
                    <a:pt x="1" y="12075"/>
                    <a:pt x="134" y="17562"/>
                    <a:pt x="134" y="17562"/>
                  </a:cubicBezTo>
                  <a:lnTo>
                    <a:pt x="134" y="19363"/>
                  </a:lnTo>
                  <a:lnTo>
                    <a:pt x="15290" y="10612"/>
                  </a:lnTo>
                  <a:lnTo>
                    <a:pt x="15303" y="881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0"/>
            <p:cNvSpPr/>
            <p:nvPr/>
          </p:nvSpPr>
          <p:spPr>
            <a:xfrm>
              <a:off x="2600728" y="3518812"/>
              <a:ext cx="1069668" cy="617655"/>
            </a:xfrm>
            <a:custGeom>
              <a:avLst/>
              <a:gdLst/>
              <a:ahLst/>
              <a:cxnLst/>
              <a:rect l="l" t="t" r="r" b="b"/>
              <a:pathLst>
                <a:path w="16958" h="9792" extrusionOk="0">
                  <a:moveTo>
                    <a:pt x="2115" y="1"/>
                  </a:moveTo>
                  <a:lnTo>
                    <a:pt x="0" y="1222"/>
                  </a:lnTo>
                  <a:lnTo>
                    <a:pt x="14831" y="9791"/>
                  </a:lnTo>
                  <a:lnTo>
                    <a:pt x="16958" y="8558"/>
                  </a:lnTo>
                  <a:lnTo>
                    <a:pt x="2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0"/>
            <p:cNvSpPr/>
            <p:nvPr/>
          </p:nvSpPr>
          <p:spPr>
            <a:xfrm>
              <a:off x="2568685" y="2785415"/>
              <a:ext cx="1924368" cy="1369349"/>
            </a:xfrm>
            <a:custGeom>
              <a:avLst/>
              <a:gdLst/>
              <a:ahLst/>
              <a:cxnLst/>
              <a:rect l="l" t="t" r="r" b="b"/>
              <a:pathLst>
                <a:path w="30508" h="21709" extrusionOk="0">
                  <a:moveTo>
                    <a:pt x="10915" y="6842"/>
                  </a:moveTo>
                  <a:lnTo>
                    <a:pt x="25757" y="15411"/>
                  </a:lnTo>
                  <a:lnTo>
                    <a:pt x="17720" y="20040"/>
                  </a:lnTo>
                  <a:lnTo>
                    <a:pt x="2877" y="11483"/>
                  </a:lnTo>
                  <a:lnTo>
                    <a:pt x="10915" y="6842"/>
                  </a:lnTo>
                  <a:close/>
                  <a:moveTo>
                    <a:pt x="2623" y="11628"/>
                  </a:moveTo>
                  <a:lnTo>
                    <a:pt x="17454" y="20185"/>
                  </a:lnTo>
                  <a:lnTo>
                    <a:pt x="15339" y="21418"/>
                  </a:lnTo>
                  <a:lnTo>
                    <a:pt x="508" y="12849"/>
                  </a:lnTo>
                  <a:lnTo>
                    <a:pt x="2623" y="11628"/>
                  </a:lnTo>
                  <a:close/>
                  <a:moveTo>
                    <a:pt x="11833" y="0"/>
                  </a:moveTo>
                  <a:lnTo>
                    <a:pt x="5657" y="3566"/>
                  </a:lnTo>
                  <a:lnTo>
                    <a:pt x="10866" y="6576"/>
                  </a:lnTo>
                  <a:lnTo>
                    <a:pt x="0" y="12849"/>
                  </a:lnTo>
                  <a:lnTo>
                    <a:pt x="15339" y="21708"/>
                  </a:lnTo>
                  <a:lnTo>
                    <a:pt x="30508" y="12945"/>
                  </a:lnTo>
                  <a:lnTo>
                    <a:pt x="10758" y="1535"/>
                  </a:lnTo>
                  <a:lnTo>
                    <a:pt x="118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0"/>
            <p:cNvSpPr/>
            <p:nvPr/>
          </p:nvSpPr>
          <p:spPr>
            <a:xfrm>
              <a:off x="3078724" y="2959508"/>
              <a:ext cx="221150" cy="124452"/>
            </a:xfrm>
            <a:custGeom>
              <a:avLst/>
              <a:gdLst/>
              <a:ahLst/>
              <a:cxnLst/>
              <a:rect l="l" t="t" r="r" b="b"/>
              <a:pathLst>
                <a:path w="3506" h="1973" extrusionOk="0">
                  <a:moveTo>
                    <a:pt x="2805" y="57"/>
                  </a:moveTo>
                  <a:cubicBezTo>
                    <a:pt x="2850" y="57"/>
                    <a:pt x="2895" y="69"/>
                    <a:pt x="2938" y="93"/>
                  </a:cubicBezTo>
                  <a:cubicBezTo>
                    <a:pt x="3034" y="129"/>
                    <a:pt x="3083" y="190"/>
                    <a:pt x="3034" y="226"/>
                  </a:cubicBezTo>
                  <a:lnTo>
                    <a:pt x="3010" y="238"/>
                  </a:lnTo>
                  <a:cubicBezTo>
                    <a:pt x="2986" y="226"/>
                    <a:pt x="2962" y="214"/>
                    <a:pt x="2925" y="190"/>
                  </a:cubicBezTo>
                  <a:cubicBezTo>
                    <a:pt x="2841" y="153"/>
                    <a:pt x="2756" y="129"/>
                    <a:pt x="2672" y="105"/>
                  </a:cubicBezTo>
                  <a:cubicBezTo>
                    <a:pt x="2672" y="105"/>
                    <a:pt x="2672" y="93"/>
                    <a:pt x="2672" y="93"/>
                  </a:cubicBezTo>
                  <a:cubicBezTo>
                    <a:pt x="2714" y="69"/>
                    <a:pt x="2759" y="57"/>
                    <a:pt x="2805" y="57"/>
                  </a:cubicBezTo>
                  <a:close/>
                  <a:moveTo>
                    <a:pt x="254" y="1181"/>
                  </a:moveTo>
                  <a:cubicBezTo>
                    <a:pt x="315" y="1205"/>
                    <a:pt x="375" y="1229"/>
                    <a:pt x="423" y="1253"/>
                  </a:cubicBezTo>
                  <a:lnTo>
                    <a:pt x="907" y="1447"/>
                  </a:lnTo>
                  <a:cubicBezTo>
                    <a:pt x="844" y="1462"/>
                    <a:pt x="778" y="1471"/>
                    <a:pt x="712" y="1471"/>
                  </a:cubicBezTo>
                  <a:cubicBezTo>
                    <a:pt x="627" y="1471"/>
                    <a:pt x="541" y="1456"/>
                    <a:pt x="460" y="1422"/>
                  </a:cubicBezTo>
                  <a:cubicBezTo>
                    <a:pt x="303" y="1362"/>
                    <a:pt x="218" y="1265"/>
                    <a:pt x="254" y="1181"/>
                  </a:cubicBezTo>
                  <a:close/>
                  <a:moveTo>
                    <a:pt x="2179" y="96"/>
                  </a:moveTo>
                  <a:cubicBezTo>
                    <a:pt x="2391" y="96"/>
                    <a:pt x="2601" y="128"/>
                    <a:pt x="2805" y="202"/>
                  </a:cubicBezTo>
                  <a:lnTo>
                    <a:pt x="2865" y="226"/>
                  </a:lnTo>
                  <a:cubicBezTo>
                    <a:pt x="3336" y="443"/>
                    <a:pt x="3433" y="830"/>
                    <a:pt x="3095" y="1132"/>
                  </a:cubicBezTo>
                  <a:lnTo>
                    <a:pt x="2925" y="1277"/>
                  </a:lnTo>
                  <a:cubicBezTo>
                    <a:pt x="2817" y="1362"/>
                    <a:pt x="2768" y="1507"/>
                    <a:pt x="2805" y="1640"/>
                  </a:cubicBezTo>
                  <a:cubicBezTo>
                    <a:pt x="2817" y="1737"/>
                    <a:pt x="2805" y="1773"/>
                    <a:pt x="2720" y="1858"/>
                  </a:cubicBezTo>
                  <a:cubicBezTo>
                    <a:pt x="2663" y="1903"/>
                    <a:pt x="2590" y="1927"/>
                    <a:pt x="2496" y="1927"/>
                  </a:cubicBezTo>
                  <a:cubicBezTo>
                    <a:pt x="2392" y="1927"/>
                    <a:pt x="2263" y="1897"/>
                    <a:pt x="2104" y="1833"/>
                  </a:cubicBezTo>
                  <a:lnTo>
                    <a:pt x="2091" y="1833"/>
                  </a:lnTo>
                  <a:lnTo>
                    <a:pt x="1064" y="1434"/>
                  </a:lnTo>
                  <a:lnTo>
                    <a:pt x="484" y="1205"/>
                  </a:lnTo>
                  <a:cubicBezTo>
                    <a:pt x="411" y="1181"/>
                    <a:pt x="339" y="1144"/>
                    <a:pt x="278" y="1108"/>
                  </a:cubicBezTo>
                  <a:lnTo>
                    <a:pt x="242" y="1096"/>
                  </a:lnTo>
                  <a:cubicBezTo>
                    <a:pt x="145" y="1024"/>
                    <a:pt x="121" y="963"/>
                    <a:pt x="206" y="891"/>
                  </a:cubicBezTo>
                  <a:cubicBezTo>
                    <a:pt x="303" y="806"/>
                    <a:pt x="423" y="758"/>
                    <a:pt x="544" y="746"/>
                  </a:cubicBezTo>
                  <a:cubicBezTo>
                    <a:pt x="726" y="709"/>
                    <a:pt x="895" y="649"/>
                    <a:pt x="1040" y="552"/>
                  </a:cubicBezTo>
                  <a:lnTo>
                    <a:pt x="1233" y="383"/>
                  </a:lnTo>
                  <a:cubicBezTo>
                    <a:pt x="1451" y="214"/>
                    <a:pt x="1717" y="117"/>
                    <a:pt x="1983" y="105"/>
                  </a:cubicBezTo>
                  <a:cubicBezTo>
                    <a:pt x="2048" y="99"/>
                    <a:pt x="2114" y="96"/>
                    <a:pt x="2179" y="96"/>
                  </a:cubicBezTo>
                  <a:close/>
                  <a:moveTo>
                    <a:pt x="2802" y="1"/>
                  </a:moveTo>
                  <a:cubicBezTo>
                    <a:pt x="2732" y="1"/>
                    <a:pt x="2662" y="19"/>
                    <a:pt x="2599" y="57"/>
                  </a:cubicBezTo>
                  <a:cubicBezTo>
                    <a:pt x="2587" y="69"/>
                    <a:pt x="2575" y="69"/>
                    <a:pt x="2575" y="81"/>
                  </a:cubicBezTo>
                  <a:cubicBezTo>
                    <a:pt x="2450" y="57"/>
                    <a:pt x="2320" y="44"/>
                    <a:pt x="2188" y="44"/>
                  </a:cubicBezTo>
                  <a:cubicBezTo>
                    <a:pt x="2116" y="44"/>
                    <a:pt x="2043" y="48"/>
                    <a:pt x="1971" y="57"/>
                  </a:cubicBezTo>
                  <a:cubicBezTo>
                    <a:pt x="1668" y="69"/>
                    <a:pt x="1390" y="177"/>
                    <a:pt x="1149" y="359"/>
                  </a:cubicBezTo>
                  <a:lnTo>
                    <a:pt x="967" y="516"/>
                  </a:lnTo>
                  <a:cubicBezTo>
                    <a:pt x="822" y="600"/>
                    <a:pt x="665" y="661"/>
                    <a:pt x="496" y="697"/>
                  </a:cubicBezTo>
                  <a:cubicBezTo>
                    <a:pt x="363" y="709"/>
                    <a:pt x="230" y="770"/>
                    <a:pt x="133" y="854"/>
                  </a:cubicBezTo>
                  <a:cubicBezTo>
                    <a:pt x="0" y="963"/>
                    <a:pt x="73" y="1060"/>
                    <a:pt x="182" y="1132"/>
                  </a:cubicBezTo>
                  <a:cubicBezTo>
                    <a:pt x="109" y="1253"/>
                    <a:pt x="194" y="1386"/>
                    <a:pt x="399" y="1471"/>
                  </a:cubicBezTo>
                  <a:cubicBezTo>
                    <a:pt x="496" y="1507"/>
                    <a:pt x="596" y="1525"/>
                    <a:pt x="695" y="1525"/>
                  </a:cubicBezTo>
                  <a:cubicBezTo>
                    <a:pt x="795" y="1525"/>
                    <a:pt x="895" y="1507"/>
                    <a:pt x="992" y="1471"/>
                  </a:cubicBezTo>
                  <a:lnTo>
                    <a:pt x="2043" y="1870"/>
                  </a:lnTo>
                  <a:cubicBezTo>
                    <a:pt x="2126" y="1900"/>
                    <a:pt x="2313" y="1973"/>
                    <a:pt x="2498" y="1973"/>
                  </a:cubicBezTo>
                  <a:cubicBezTo>
                    <a:pt x="2609" y="1973"/>
                    <a:pt x="2719" y="1947"/>
                    <a:pt x="2805" y="1870"/>
                  </a:cubicBezTo>
                  <a:cubicBezTo>
                    <a:pt x="2889" y="1821"/>
                    <a:pt x="2925" y="1725"/>
                    <a:pt x="2901" y="1628"/>
                  </a:cubicBezTo>
                  <a:cubicBezTo>
                    <a:pt x="2877" y="1507"/>
                    <a:pt x="2913" y="1386"/>
                    <a:pt x="3010" y="1302"/>
                  </a:cubicBezTo>
                  <a:lnTo>
                    <a:pt x="3179" y="1169"/>
                  </a:lnTo>
                  <a:cubicBezTo>
                    <a:pt x="3506" y="878"/>
                    <a:pt x="3457" y="516"/>
                    <a:pt x="3083" y="274"/>
                  </a:cubicBezTo>
                  <a:lnTo>
                    <a:pt x="3107" y="262"/>
                  </a:lnTo>
                  <a:cubicBezTo>
                    <a:pt x="3191" y="190"/>
                    <a:pt x="3131" y="93"/>
                    <a:pt x="2986" y="44"/>
                  </a:cubicBezTo>
                  <a:cubicBezTo>
                    <a:pt x="2928" y="16"/>
                    <a:pt x="2865" y="1"/>
                    <a:pt x="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3247958" y="2982090"/>
              <a:ext cx="115936" cy="67178"/>
            </a:xfrm>
            <a:custGeom>
              <a:avLst/>
              <a:gdLst/>
              <a:ahLst/>
              <a:cxnLst/>
              <a:rect l="l" t="t" r="r" b="b"/>
              <a:pathLst>
                <a:path w="1838" h="1065" extrusionOk="0">
                  <a:moveTo>
                    <a:pt x="919" y="1"/>
                  </a:moveTo>
                  <a:cubicBezTo>
                    <a:pt x="412" y="1"/>
                    <a:pt x="1" y="230"/>
                    <a:pt x="1" y="533"/>
                  </a:cubicBezTo>
                  <a:cubicBezTo>
                    <a:pt x="1" y="823"/>
                    <a:pt x="412" y="1064"/>
                    <a:pt x="919" y="1064"/>
                  </a:cubicBezTo>
                  <a:cubicBezTo>
                    <a:pt x="1427" y="1064"/>
                    <a:pt x="1838" y="823"/>
                    <a:pt x="1838" y="533"/>
                  </a:cubicBezTo>
                  <a:cubicBezTo>
                    <a:pt x="1838" y="230"/>
                    <a:pt x="1427" y="1"/>
                    <a:pt x="919"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0"/>
            <p:cNvSpPr/>
            <p:nvPr/>
          </p:nvSpPr>
          <p:spPr>
            <a:xfrm>
              <a:off x="3263980" y="2992750"/>
              <a:ext cx="54184" cy="35954"/>
            </a:xfrm>
            <a:custGeom>
              <a:avLst/>
              <a:gdLst/>
              <a:ahLst/>
              <a:cxnLst/>
              <a:rect l="l" t="t" r="r" b="b"/>
              <a:pathLst>
                <a:path w="859" h="570" extrusionOk="0">
                  <a:moveTo>
                    <a:pt x="593" y="1"/>
                  </a:moveTo>
                  <a:lnTo>
                    <a:pt x="508" y="49"/>
                  </a:lnTo>
                  <a:lnTo>
                    <a:pt x="689" y="110"/>
                  </a:lnTo>
                  <a:lnTo>
                    <a:pt x="206" y="400"/>
                  </a:lnTo>
                  <a:lnTo>
                    <a:pt x="73" y="315"/>
                  </a:lnTo>
                  <a:lnTo>
                    <a:pt x="1" y="351"/>
                  </a:lnTo>
                  <a:lnTo>
                    <a:pt x="363" y="569"/>
                  </a:lnTo>
                  <a:lnTo>
                    <a:pt x="436" y="521"/>
                  </a:lnTo>
                  <a:lnTo>
                    <a:pt x="291" y="448"/>
                  </a:lnTo>
                  <a:lnTo>
                    <a:pt x="859" y="122"/>
                  </a:lnTo>
                  <a:lnTo>
                    <a:pt x="774" y="73"/>
                  </a:lnTo>
                  <a:lnTo>
                    <a:pt x="59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3296023" y="3011862"/>
              <a:ext cx="59482" cy="36648"/>
            </a:xfrm>
            <a:custGeom>
              <a:avLst/>
              <a:gdLst/>
              <a:ahLst/>
              <a:cxnLst/>
              <a:rect l="l" t="t" r="r" b="b"/>
              <a:pathLst>
                <a:path w="943" h="581" extrusionOk="0">
                  <a:moveTo>
                    <a:pt x="605" y="0"/>
                  </a:moveTo>
                  <a:lnTo>
                    <a:pt x="520" y="48"/>
                  </a:lnTo>
                  <a:cubicBezTo>
                    <a:pt x="568" y="61"/>
                    <a:pt x="617" y="73"/>
                    <a:pt x="653" y="85"/>
                  </a:cubicBezTo>
                  <a:cubicBezTo>
                    <a:pt x="701" y="97"/>
                    <a:pt x="725" y="109"/>
                    <a:pt x="762" y="121"/>
                  </a:cubicBezTo>
                  <a:cubicBezTo>
                    <a:pt x="798" y="145"/>
                    <a:pt x="810" y="169"/>
                    <a:pt x="822" y="194"/>
                  </a:cubicBezTo>
                  <a:cubicBezTo>
                    <a:pt x="822" y="218"/>
                    <a:pt x="810" y="242"/>
                    <a:pt x="774" y="266"/>
                  </a:cubicBezTo>
                  <a:cubicBezTo>
                    <a:pt x="750" y="278"/>
                    <a:pt x="725" y="278"/>
                    <a:pt x="689" y="290"/>
                  </a:cubicBezTo>
                  <a:cubicBezTo>
                    <a:pt x="665" y="290"/>
                    <a:pt x="617" y="302"/>
                    <a:pt x="556" y="302"/>
                  </a:cubicBezTo>
                  <a:lnTo>
                    <a:pt x="73" y="302"/>
                  </a:lnTo>
                  <a:lnTo>
                    <a:pt x="0" y="351"/>
                  </a:lnTo>
                  <a:lnTo>
                    <a:pt x="399" y="580"/>
                  </a:lnTo>
                  <a:lnTo>
                    <a:pt x="472" y="532"/>
                  </a:lnTo>
                  <a:lnTo>
                    <a:pt x="169" y="363"/>
                  </a:lnTo>
                  <a:lnTo>
                    <a:pt x="641" y="363"/>
                  </a:lnTo>
                  <a:cubicBezTo>
                    <a:pt x="701" y="351"/>
                    <a:pt x="737" y="351"/>
                    <a:pt x="774" y="339"/>
                  </a:cubicBezTo>
                  <a:cubicBezTo>
                    <a:pt x="810" y="339"/>
                    <a:pt x="834" y="326"/>
                    <a:pt x="858" y="302"/>
                  </a:cubicBezTo>
                  <a:cubicBezTo>
                    <a:pt x="919" y="278"/>
                    <a:pt x="943" y="242"/>
                    <a:pt x="931" y="194"/>
                  </a:cubicBezTo>
                  <a:cubicBezTo>
                    <a:pt x="931" y="157"/>
                    <a:pt x="895" y="121"/>
                    <a:pt x="834" y="85"/>
                  </a:cubicBezTo>
                  <a:cubicBezTo>
                    <a:pt x="798" y="61"/>
                    <a:pt x="774" y="48"/>
                    <a:pt x="737" y="36"/>
                  </a:cubicBezTo>
                  <a:cubicBezTo>
                    <a:pt x="701" y="24"/>
                    <a:pt x="653" y="12"/>
                    <a:pt x="60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0"/>
            <p:cNvSpPr/>
            <p:nvPr/>
          </p:nvSpPr>
          <p:spPr>
            <a:xfrm>
              <a:off x="3428673" y="3086545"/>
              <a:ext cx="618349" cy="356892"/>
            </a:xfrm>
            <a:custGeom>
              <a:avLst/>
              <a:gdLst/>
              <a:ahLst/>
              <a:cxnLst/>
              <a:rect l="l" t="t" r="r" b="b"/>
              <a:pathLst>
                <a:path w="9803" h="5658" extrusionOk="0">
                  <a:moveTo>
                    <a:pt x="1028" y="1"/>
                  </a:moveTo>
                  <a:lnTo>
                    <a:pt x="0" y="593"/>
                  </a:lnTo>
                  <a:lnTo>
                    <a:pt x="8775" y="5657"/>
                  </a:lnTo>
                  <a:lnTo>
                    <a:pt x="9803" y="5065"/>
                  </a:lnTo>
                  <a:lnTo>
                    <a:pt x="10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0"/>
            <p:cNvSpPr/>
            <p:nvPr/>
          </p:nvSpPr>
          <p:spPr>
            <a:xfrm>
              <a:off x="3332607" y="3146027"/>
              <a:ext cx="846311" cy="488788"/>
            </a:xfrm>
            <a:custGeom>
              <a:avLst/>
              <a:gdLst/>
              <a:ahLst/>
              <a:cxnLst/>
              <a:rect l="l" t="t" r="r" b="b"/>
              <a:pathLst>
                <a:path w="13417" h="7749" extrusionOk="0">
                  <a:moveTo>
                    <a:pt x="907" y="0"/>
                  </a:moveTo>
                  <a:lnTo>
                    <a:pt x="0" y="532"/>
                  </a:lnTo>
                  <a:lnTo>
                    <a:pt x="12510" y="7748"/>
                  </a:lnTo>
                  <a:lnTo>
                    <a:pt x="13417" y="7228"/>
                  </a:lnTo>
                  <a:lnTo>
                    <a:pt x="9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0"/>
            <p:cNvSpPr/>
            <p:nvPr/>
          </p:nvSpPr>
          <p:spPr>
            <a:xfrm>
              <a:off x="2750157" y="3216168"/>
              <a:ext cx="1443276" cy="833380"/>
            </a:xfrm>
            <a:custGeom>
              <a:avLst/>
              <a:gdLst/>
              <a:ahLst/>
              <a:cxnLst/>
              <a:rect l="l" t="t" r="r" b="b"/>
              <a:pathLst>
                <a:path w="22881" h="13212" extrusionOk="0">
                  <a:moveTo>
                    <a:pt x="8038" y="0"/>
                  </a:moveTo>
                  <a:lnTo>
                    <a:pt x="0" y="4642"/>
                  </a:lnTo>
                  <a:lnTo>
                    <a:pt x="14843" y="13211"/>
                  </a:lnTo>
                  <a:lnTo>
                    <a:pt x="22880" y="8570"/>
                  </a:lnTo>
                  <a:lnTo>
                    <a:pt x="80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0"/>
            <p:cNvSpPr/>
            <p:nvPr/>
          </p:nvSpPr>
          <p:spPr>
            <a:xfrm>
              <a:off x="2771477" y="3491374"/>
              <a:ext cx="1176458" cy="417888"/>
            </a:xfrm>
            <a:custGeom>
              <a:avLst/>
              <a:gdLst/>
              <a:ahLst/>
              <a:cxnLst/>
              <a:rect l="l" t="t" r="r" b="b"/>
              <a:pathLst>
                <a:path w="18651" h="6625" extrusionOk="0">
                  <a:moveTo>
                    <a:pt x="25" y="1"/>
                  </a:moveTo>
                  <a:lnTo>
                    <a:pt x="0" y="73"/>
                  </a:lnTo>
                  <a:lnTo>
                    <a:pt x="10456" y="1403"/>
                  </a:lnTo>
                  <a:lnTo>
                    <a:pt x="10456" y="4920"/>
                  </a:lnTo>
                  <a:lnTo>
                    <a:pt x="10576" y="4920"/>
                  </a:lnTo>
                  <a:lnTo>
                    <a:pt x="10576" y="3711"/>
                  </a:lnTo>
                  <a:lnTo>
                    <a:pt x="18167" y="4437"/>
                  </a:lnTo>
                  <a:lnTo>
                    <a:pt x="18530" y="6624"/>
                  </a:lnTo>
                  <a:lnTo>
                    <a:pt x="18650" y="6612"/>
                  </a:lnTo>
                  <a:lnTo>
                    <a:pt x="18276" y="4376"/>
                  </a:lnTo>
                  <a:lnTo>
                    <a:pt x="10576" y="3651"/>
                  </a:lnTo>
                  <a:lnTo>
                    <a:pt x="10576" y="1342"/>
                  </a:lnTo>
                  <a:lnTo>
                    <a:pt x="25"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0"/>
            <p:cNvSpPr/>
            <p:nvPr/>
          </p:nvSpPr>
          <p:spPr>
            <a:xfrm>
              <a:off x="3206012" y="3352226"/>
              <a:ext cx="133535" cy="69638"/>
            </a:xfrm>
            <a:custGeom>
              <a:avLst/>
              <a:gdLst/>
              <a:ahLst/>
              <a:cxnLst/>
              <a:rect l="l" t="t" r="r" b="b"/>
              <a:pathLst>
                <a:path w="2117" h="1104" extrusionOk="0">
                  <a:moveTo>
                    <a:pt x="1059" y="67"/>
                  </a:moveTo>
                  <a:cubicBezTo>
                    <a:pt x="1264" y="67"/>
                    <a:pt x="1469" y="116"/>
                    <a:pt x="1657" y="212"/>
                  </a:cubicBezTo>
                  <a:cubicBezTo>
                    <a:pt x="1983" y="394"/>
                    <a:pt x="1983" y="708"/>
                    <a:pt x="1657" y="901"/>
                  </a:cubicBezTo>
                  <a:cubicBezTo>
                    <a:pt x="1469" y="992"/>
                    <a:pt x="1264" y="1037"/>
                    <a:pt x="1059" y="1037"/>
                  </a:cubicBezTo>
                  <a:cubicBezTo>
                    <a:pt x="853" y="1037"/>
                    <a:pt x="648" y="992"/>
                    <a:pt x="460" y="901"/>
                  </a:cubicBezTo>
                  <a:cubicBezTo>
                    <a:pt x="134" y="708"/>
                    <a:pt x="134" y="394"/>
                    <a:pt x="460" y="212"/>
                  </a:cubicBezTo>
                  <a:cubicBezTo>
                    <a:pt x="648" y="116"/>
                    <a:pt x="853" y="67"/>
                    <a:pt x="1059" y="67"/>
                  </a:cubicBezTo>
                  <a:close/>
                  <a:moveTo>
                    <a:pt x="1059" y="1"/>
                  </a:moveTo>
                  <a:cubicBezTo>
                    <a:pt x="826" y="1"/>
                    <a:pt x="593" y="55"/>
                    <a:pt x="376" y="164"/>
                  </a:cubicBezTo>
                  <a:cubicBezTo>
                    <a:pt x="1" y="382"/>
                    <a:pt x="1" y="732"/>
                    <a:pt x="376" y="950"/>
                  </a:cubicBezTo>
                  <a:cubicBezTo>
                    <a:pt x="593" y="1052"/>
                    <a:pt x="826" y="1104"/>
                    <a:pt x="1059" y="1104"/>
                  </a:cubicBezTo>
                  <a:cubicBezTo>
                    <a:pt x="1291" y="1104"/>
                    <a:pt x="1524" y="1052"/>
                    <a:pt x="1741" y="950"/>
                  </a:cubicBezTo>
                  <a:cubicBezTo>
                    <a:pt x="2116" y="732"/>
                    <a:pt x="2116" y="382"/>
                    <a:pt x="1741" y="164"/>
                  </a:cubicBezTo>
                  <a:cubicBezTo>
                    <a:pt x="1524" y="55"/>
                    <a:pt x="1291" y="1"/>
                    <a:pt x="1059" y="1"/>
                  </a:cubicBez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0"/>
            <p:cNvSpPr/>
            <p:nvPr/>
          </p:nvSpPr>
          <p:spPr>
            <a:xfrm>
              <a:off x="3070334" y="3764308"/>
              <a:ext cx="541394" cy="311918"/>
            </a:xfrm>
            <a:custGeom>
              <a:avLst/>
              <a:gdLst/>
              <a:ahLst/>
              <a:cxnLst/>
              <a:rect l="l" t="t" r="r" b="b"/>
              <a:pathLst>
                <a:path w="8583" h="4945" extrusionOk="0">
                  <a:moveTo>
                    <a:pt x="883" y="1"/>
                  </a:moveTo>
                  <a:lnTo>
                    <a:pt x="0" y="509"/>
                  </a:lnTo>
                  <a:lnTo>
                    <a:pt x="7700" y="4944"/>
                  </a:lnTo>
                  <a:lnTo>
                    <a:pt x="8582" y="4449"/>
                  </a:lnTo>
                  <a:lnTo>
                    <a:pt x="8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0"/>
            <p:cNvSpPr/>
            <p:nvPr/>
          </p:nvSpPr>
          <p:spPr>
            <a:xfrm>
              <a:off x="2649487" y="3589711"/>
              <a:ext cx="889014" cy="513955"/>
            </a:xfrm>
            <a:custGeom>
              <a:avLst/>
              <a:gdLst/>
              <a:ahLst/>
              <a:cxnLst/>
              <a:rect l="l" t="t" r="r" b="b"/>
              <a:pathLst>
                <a:path w="14094" h="8148" extrusionOk="0">
                  <a:moveTo>
                    <a:pt x="279" y="1"/>
                  </a:moveTo>
                  <a:lnTo>
                    <a:pt x="1" y="170"/>
                  </a:lnTo>
                  <a:lnTo>
                    <a:pt x="13804" y="8148"/>
                  </a:lnTo>
                  <a:lnTo>
                    <a:pt x="14094" y="7978"/>
                  </a:lnTo>
                  <a:lnTo>
                    <a:pt x="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0"/>
            <p:cNvSpPr/>
            <p:nvPr/>
          </p:nvSpPr>
          <p:spPr>
            <a:xfrm>
              <a:off x="2833986" y="3630963"/>
              <a:ext cx="107547" cy="56328"/>
            </a:xfrm>
            <a:custGeom>
              <a:avLst/>
              <a:gdLst/>
              <a:ahLst/>
              <a:cxnLst/>
              <a:rect l="l" t="t" r="r" b="b"/>
              <a:pathLst>
                <a:path w="1705" h="893" extrusionOk="0">
                  <a:moveTo>
                    <a:pt x="859" y="1"/>
                  </a:moveTo>
                  <a:cubicBezTo>
                    <a:pt x="663" y="1"/>
                    <a:pt x="469" y="49"/>
                    <a:pt x="291" y="145"/>
                  </a:cubicBezTo>
                  <a:cubicBezTo>
                    <a:pt x="1" y="326"/>
                    <a:pt x="13" y="604"/>
                    <a:pt x="327" y="773"/>
                  </a:cubicBezTo>
                  <a:cubicBezTo>
                    <a:pt x="487" y="853"/>
                    <a:pt x="664" y="893"/>
                    <a:pt x="842" y="893"/>
                  </a:cubicBezTo>
                  <a:cubicBezTo>
                    <a:pt x="1039" y="893"/>
                    <a:pt x="1237" y="844"/>
                    <a:pt x="1415" y="749"/>
                  </a:cubicBezTo>
                  <a:cubicBezTo>
                    <a:pt x="1705" y="568"/>
                    <a:pt x="1681" y="290"/>
                    <a:pt x="1378" y="121"/>
                  </a:cubicBezTo>
                  <a:cubicBezTo>
                    <a:pt x="1212" y="40"/>
                    <a:pt x="1035" y="1"/>
                    <a:pt x="859"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0"/>
            <p:cNvSpPr/>
            <p:nvPr/>
          </p:nvSpPr>
          <p:spPr>
            <a:xfrm>
              <a:off x="2850008" y="3640803"/>
              <a:ext cx="70962" cy="37720"/>
            </a:xfrm>
            <a:custGeom>
              <a:avLst/>
              <a:gdLst/>
              <a:ahLst/>
              <a:cxnLst/>
              <a:rect l="l" t="t" r="r" b="b"/>
              <a:pathLst>
                <a:path w="1125" h="598" extrusionOk="0">
                  <a:moveTo>
                    <a:pt x="278" y="1"/>
                  </a:moveTo>
                  <a:cubicBezTo>
                    <a:pt x="254" y="13"/>
                    <a:pt x="242" y="25"/>
                    <a:pt x="218" y="37"/>
                  </a:cubicBezTo>
                  <a:cubicBezTo>
                    <a:pt x="0" y="170"/>
                    <a:pt x="25" y="375"/>
                    <a:pt x="254" y="508"/>
                  </a:cubicBezTo>
                  <a:cubicBezTo>
                    <a:pt x="378" y="567"/>
                    <a:pt x="514" y="598"/>
                    <a:pt x="649" y="598"/>
                  </a:cubicBezTo>
                  <a:cubicBezTo>
                    <a:pt x="791" y="598"/>
                    <a:pt x="934" y="564"/>
                    <a:pt x="1064" y="496"/>
                  </a:cubicBezTo>
                  <a:cubicBezTo>
                    <a:pt x="1088" y="484"/>
                    <a:pt x="1100" y="472"/>
                    <a:pt x="1124" y="448"/>
                  </a:cubicBezTo>
                  <a:cubicBezTo>
                    <a:pt x="1016" y="351"/>
                    <a:pt x="895" y="267"/>
                    <a:pt x="762" y="206"/>
                  </a:cubicBezTo>
                  <a:cubicBezTo>
                    <a:pt x="617" y="122"/>
                    <a:pt x="448" y="49"/>
                    <a:pt x="27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0"/>
            <p:cNvSpPr/>
            <p:nvPr/>
          </p:nvSpPr>
          <p:spPr>
            <a:xfrm>
              <a:off x="2853792" y="3655311"/>
              <a:ext cx="44280" cy="23402"/>
            </a:xfrm>
            <a:custGeom>
              <a:avLst/>
              <a:gdLst/>
              <a:ahLst/>
              <a:cxnLst/>
              <a:rect l="l" t="t" r="r" b="b"/>
              <a:pathLst>
                <a:path w="702" h="371" extrusionOk="0">
                  <a:moveTo>
                    <a:pt x="13" y="0"/>
                  </a:moveTo>
                  <a:lnTo>
                    <a:pt x="13" y="0"/>
                  </a:lnTo>
                  <a:cubicBezTo>
                    <a:pt x="1" y="121"/>
                    <a:pt x="85" y="230"/>
                    <a:pt x="194" y="278"/>
                  </a:cubicBezTo>
                  <a:cubicBezTo>
                    <a:pt x="319" y="336"/>
                    <a:pt x="458" y="371"/>
                    <a:pt x="595" y="371"/>
                  </a:cubicBezTo>
                  <a:cubicBezTo>
                    <a:pt x="631" y="371"/>
                    <a:pt x="667" y="368"/>
                    <a:pt x="702" y="363"/>
                  </a:cubicBezTo>
                  <a:cubicBezTo>
                    <a:pt x="666" y="254"/>
                    <a:pt x="581" y="170"/>
                    <a:pt x="472" y="121"/>
                  </a:cubicBezTo>
                  <a:cubicBezTo>
                    <a:pt x="327" y="49"/>
                    <a:pt x="170" y="13"/>
                    <a:pt x="1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0"/>
            <p:cNvSpPr/>
            <p:nvPr/>
          </p:nvSpPr>
          <p:spPr>
            <a:xfrm>
              <a:off x="2914030" y="3653229"/>
              <a:ext cx="16842" cy="11291"/>
            </a:xfrm>
            <a:custGeom>
              <a:avLst/>
              <a:gdLst/>
              <a:ahLst/>
              <a:cxnLst/>
              <a:rect l="l" t="t" r="r" b="b"/>
              <a:pathLst>
                <a:path w="267" h="179" extrusionOk="0">
                  <a:moveTo>
                    <a:pt x="13" y="0"/>
                  </a:moveTo>
                  <a:cubicBezTo>
                    <a:pt x="10" y="0"/>
                    <a:pt x="7" y="3"/>
                    <a:pt x="1" y="9"/>
                  </a:cubicBezTo>
                  <a:lnTo>
                    <a:pt x="1" y="21"/>
                  </a:lnTo>
                  <a:lnTo>
                    <a:pt x="158" y="166"/>
                  </a:lnTo>
                  <a:cubicBezTo>
                    <a:pt x="170" y="178"/>
                    <a:pt x="182" y="178"/>
                    <a:pt x="194" y="178"/>
                  </a:cubicBezTo>
                  <a:cubicBezTo>
                    <a:pt x="194" y="166"/>
                    <a:pt x="206" y="166"/>
                    <a:pt x="194" y="154"/>
                  </a:cubicBezTo>
                  <a:lnTo>
                    <a:pt x="73" y="46"/>
                  </a:lnTo>
                  <a:lnTo>
                    <a:pt x="73" y="46"/>
                  </a:lnTo>
                  <a:lnTo>
                    <a:pt x="230" y="82"/>
                  </a:lnTo>
                  <a:cubicBezTo>
                    <a:pt x="242" y="82"/>
                    <a:pt x="255" y="82"/>
                    <a:pt x="255" y="70"/>
                  </a:cubicBezTo>
                  <a:cubicBezTo>
                    <a:pt x="267" y="70"/>
                    <a:pt x="255" y="58"/>
                    <a:pt x="242" y="58"/>
                  </a:cubicBezTo>
                  <a:lnTo>
                    <a:pt x="25" y="9"/>
                  </a:lnTo>
                  <a:cubicBezTo>
                    <a:pt x="19" y="3"/>
                    <a:pt x="16" y="0"/>
                    <a:pt x="13"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0"/>
            <p:cNvSpPr/>
            <p:nvPr/>
          </p:nvSpPr>
          <p:spPr>
            <a:xfrm>
              <a:off x="2876689" y="3634748"/>
              <a:ext cx="19869" cy="9209"/>
            </a:xfrm>
            <a:custGeom>
              <a:avLst/>
              <a:gdLst/>
              <a:ahLst/>
              <a:cxnLst/>
              <a:rect l="l" t="t" r="r" b="b"/>
              <a:pathLst>
                <a:path w="315" h="146" extrusionOk="0">
                  <a:moveTo>
                    <a:pt x="182" y="0"/>
                  </a:moveTo>
                  <a:cubicBezTo>
                    <a:pt x="170" y="12"/>
                    <a:pt x="170" y="24"/>
                    <a:pt x="170" y="24"/>
                  </a:cubicBezTo>
                  <a:lnTo>
                    <a:pt x="242" y="109"/>
                  </a:lnTo>
                  <a:lnTo>
                    <a:pt x="242" y="109"/>
                  </a:lnTo>
                  <a:lnTo>
                    <a:pt x="37" y="48"/>
                  </a:lnTo>
                  <a:cubicBezTo>
                    <a:pt x="31" y="42"/>
                    <a:pt x="25" y="39"/>
                    <a:pt x="19" y="39"/>
                  </a:cubicBezTo>
                  <a:cubicBezTo>
                    <a:pt x="13" y="39"/>
                    <a:pt x="6" y="42"/>
                    <a:pt x="0" y="48"/>
                  </a:cubicBezTo>
                  <a:cubicBezTo>
                    <a:pt x="0" y="48"/>
                    <a:pt x="0" y="61"/>
                    <a:pt x="0" y="61"/>
                  </a:cubicBezTo>
                  <a:lnTo>
                    <a:pt x="25" y="61"/>
                  </a:lnTo>
                  <a:lnTo>
                    <a:pt x="291" y="145"/>
                  </a:lnTo>
                  <a:lnTo>
                    <a:pt x="315" y="145"/>
                  </a:lnTo>
                  <a:lnTo>
                    <a:pt x="315" y="133"/>
                  </a:lnTo>
                  <a:lnTo>
                    <a:pt x="206"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0"/>
            <p:cNvSpPr/>
            <p:nvPr/>
          </p:nvSpPr>
          <p:spPr>
            <a:xfrm>
              <a:off x="2761574" y="3589332"/>
              <a:ext cx="103762" cy="54247"/>
            </a:xfrm>
            <a:custGeom>
              <a:avLst/>
              <a:gdLst/>
              <a:ahLst/>
              <a:cxnLst/>
              <a:rect l="l" t="t" r="r" b="b"/>
              <a:pathLst>
                <a:path w="1645" h="860" extrusionOk="0">
                  <a:moveTo>
                    <a:pt x="822" y="1"/>
                  </a:moveTo>
                  <a:cubicBezTo>
                    <a:pt x="641" y="1"/>
                    <a:pt x="460" y="43"/>
                    <a:pt x="290" y="128"/>
                  </a:cubicBezTo>
                  <a:cubicBezTo>
                    <a:pt x="0" y="297"/>
                    <a:pt x="0" y="563"/>
                    <a:pt x="290" y="732"/>
                  </a:cubicBezTo>
                  <a:cubicBezTo>
                    <a:pt x="460" y="817"/>
                    <a:pt x="641" y="859"/>
                    <a:pt x="822" y="859"/>
                  </a:cubicBezTo>
                  <a:cubicBezTo>
                    <a:pt x="1004" y="859"/>
                    <a:pt x="1185" y="817"/>
                    <a:pt x="1354" y="732"/>
                  </a:cubicBezTo>
                  <a:cubicBezTo>
                    <a:pt x="1644" y="563"/>
                    <a:pt x="1644" y="297"/>
                    <a:pt x="1354" y="128"/>
                  </a:cubicBezTo>
                  <a:cubicBezTo>
                    <a:pt x="1185" y="43"/>
                    <a:pt x="1004" y="1"/>
                    <a:pt x="82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0"/>
            <p:cNvSpPr/>
            <p:nvPr/>
          </p:nvSpPr>
          <p:spPr>
            <a:xfrm>
              <a:off x="2790526" y="3598226"/>
              <a:ext cx="61059" cy="31980"/>
            </a:xfrm>
            <a:custGeom>
              <a:avLst/>
              <a:gdLst/>
              <a:ahLst/>
              <a:cxnLst/>
              <a:rect l="l" t="t" r="r" b="b"/>
              <a:pathLst>
                <a:path w="968" h="507" extrusionOk="0">
                  <a:moveTo>
                    <a:pt x="302" y="0"/>
                  </a:moveTo>
                  <a:cubicBezTo>
                    <a:pt x="142" y="0"/>
                    <a:pt x="1" y="96"/>
                    <a:pt x="1" y="229"/>
                  </a:cubicBezTo>
                  <a:cubicBezTo>
                    <a:pt x="1" y="313"/>
                    <a:pt x="13" y="398"/>
                    <a:pt x="61" y="470"/>
                  </a:cubicBezTo>
                  <a:cubicBezTo>
                    <a:pt x="194" y="494"/>
                    <a:pt x="327" y="507"/>
                    <a:pt x="472" y="507"/>
                  </a:cubicBezTo>
                  <a:cubicBezTo>
                    <a:pt x="774" y="494"/>
                    <a:pt x="968" y="362"/>
                    <a:pt x="823" y="253"/>
                  </a:cubicBezTo>
                  <a:cubicBezTo>
                    <a:pt x="765" y="211"/>
                    <a:pt x="690" y="193"/>
                    <a:pt x="618" y="193"/>
                  </a:cubicBezTo>
                  <a:cubicBezTo>
                    <a:pt x="584" y="193"/>
                    <a:pt x="551" y="197"/>
                    <a:pt x="520" y="204"/>
                  </a:cubicBezTo>
                  <a:cubicBezTo>
                    <a:pt x="532" y="168"/>
                    <a:pt x="569" y="84"/>
                    <a:pt x="436" y="23"/>
                  </a:cubicBezTo>
                  <a:cubicBezTo>
                    <a:pt x="391" y="7"/>
                    <a:pt x="346" y="0"/>
                    <a:pt x="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0"/>
            <p:cNvSpPr/>
            <p:nvPr/>
          </p:nvSpPr>
          <p:spPr>
            <a:xfrm>
              <a:off x="2684557" y="3544737"/>
              <a:ext cx="107547" cy="55761"/>
            </a:xfrm>
            <a:custGeom>
              <a:avLst/>
              <a:gdLst/>
              <a:ahLst/>
              <a:cxnLst/>
              <a:rect l="l" t="t" r="r" b="b"/>
              <a:pathLst>
                <a:path w="1705" h="884" extrusionOk="0">
                  <a:moveTo>
                    <a:pt x="843" y="0"/>
                  </a:moveTo>
                  <a:cubicBezTo>
                    <a:pt x="669" y="0"/>
                    <a:pt x="496" y="37"/>
                    <a:pt x="339" y="110"/>
                  </a:cubicBezTo>
                  <a:cubicBezTo>
                    <a:pt x="25" y="279"/>
                    <a:pt x="1" y="557"/>
                    <a:pt x="279" y="738"/>
                  </a:cubicBezTo>
                  <a:cubicBezTo>
                    <a:pt x="460" y="835"/>
                    <a:pt x="658" y="884"/>
                    <a:pt x="858" y="884"/>
                  </a:cubicBezTo>
                  <a:cubicBezTo>
                    <a:pt x="1030" y="884"/>
                    <a:pt x="1204" y="847"/>
                    <a:pt x="1366" y="774"/>
                  </a:cubicBezTo>
                  <a:cubicBezTo>
                    <a:pt x="1669" y="605"/>
                    <a:pt x="1705" y="327"/>
                    <a:pt x="1427" y="146"/>
                  </a:cubicBezTo>
                  <a:cubicBezTo>
                    <a:pt x="1245" y="49"/>
                    <a:pt x="1043" y="0"/>
                    <a:pt x="84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0"/>
            <p:cNvSpPr/>
            <p:nvPr/>
          </p:nvSpPr>
          <p:spPr>
            <a:xfrm>
              <a:off x="2705877" y="3560380"/>
              <a:ext cx="27565" cy="14256"/>
            </a:xfrm>
            <a:custGeom>
              <a:avLst/>
              <a:gdLst/>
              <a:ahLst/>
              <a:cxnLst/>
              <a:rect l="l" t="t" r="r" b="b"/>
              <a:pathLst>
                <a:path w="437" h="226" extrusionOk="0">
                  <a:moveTo>
                    <a:pt x="315" y="1"/>
                  </a:moveTo>
                  <a:cubicBezTo>
                    <a:pt x="291" y="1"/>
                    <a:pt x="267" y="7"/>
                    <a:pt x="243" y="19"/>
                  </a:cubicBezTo>
                  <a:lnTo>
                    <a:pt x="49" y="115"/>
                  </a:lnTo>
                  <a:cubicBezTo>
                    <a:pt x="1" y="140"/>
                    <a:pt x="1" y="176"/>
                    <a:pt x="37" y="212"/>
                  </a:cubicBezTo>
                  <a:cubicBezTo>
                    <a:pt x="60" y="221"/>
                    <a:pt x="82" y="225"/>
                    <a:pt x="103" y="225"/>
                  </a:cubicBezTo>
                  <a:cubicBezTo>
                    <a:pt x="136" y="225"/>
                    <a:pt x="169" y="215"/>
                    <a:pt x="206" y="200"/>
                  </a:cubicBezTo>
                  <a:lnTo>
                    <a:pt x="388" y="103"/>
                  </a:lnTo>
                  <a:cubicBezTo>
                    <a:pt x="424" y="79"/>
                    <a:pt x="436" y="43"/>
                    <a:pt x="388" y="19"/>
                  </a:cubicBezTo>
                  <a:cubicBezTo>
                    <a:pt x="364" y="7"/>
                    <a:pt x="33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0"/>
            <p:cNvSpPr/>
            <p:nvPr/>
          </p:nvSpPr>
          <p:spPr>
            <a:xfrm>
              <a:off x="2718871" y="3562524"/>
              <a:ext cx="48065" cy="25357"/>
            </a:xfrm>
            <a:custGeom>
              <a:avLst/>
              <a:gdLst/>
              <a:ahLst/>
              <a:cxnLst/>
              <a:rect l="l" t="t" r="r" b="b"/>
              <a:pathLst>
                <a:path w="762" h="402" extrusionOk="0">
                  <a:moveTo>
                    <a:pt x="681" y="1"/>
                  </a:moveTo>
                  <a:cubicBezTo>
                    <a:pt x="661" y="1"/>
                    <a:pt x="643" y="7"/>
                    <a:pt x="629" y="21"/>
                  </a:cubicBezTo>
                  <a:cubicBezTo>
                    <a:pt x="617" y="21"/>
                    <a:pt x="617" y="33"/>
                    <a:pt x="605" y="33"/>
                  </a:cubicBezTo>
                  <a:lnTo>
                    <a:pt x="532" y="33"/>
                  </a:lnTo>
                  <a:lnTo>
                    <a:pt x="351" y="45"/>
                  </a:lnTo>
                  <a:cubicBezTo>
                    <a:pt x="315" y="45"/>
                    <a:pt x="291" y="57"/>
                    <a:pt x="266" y="69"/>
                  </a:cubicBezTo>
                  <a:lnTo>
                    <a:pt x="254" y="69"/>
                  </a:lnTo>
                  <a:lnTo>
                    <a:pt x="25" y="190"/>
                  </a:lnTo>
                  <a:cubicBezTo>
                    <a:pt x="0" y="202"/>
                    <a:pt x="0" y="214"/>
                    <a:pt x="25" y="227"/>
                  </a:cubicBezTo>
                  <a:lnTo>
                    <a:pt x="266" y="384"/>
                  </a:lnTo>
                  <a:cubicBezTo>
                    <a:pt x="284" y="396"/>
                    <a:pt x="300" y="402"/>
                    <a:pt x="315" y="402"/>
                  </a:cubicBezTo>
                  <a:cubicBezTo>
                    <a:pt x="330" y="402"/>
                    <a:pt x="345" y="396"/>
                    <a:pt x="363" y="384"/>
                  </a:cubicBezTo>
                  <a:cubicBezTo>
                    <a:pt x="375" y="384"/>
                    <a:pt x="375" y="372"/>
                    <a:pt x="387" y="372"/>
                  </a:cubicBezTo>
                  <a:lnTo>
                    <a:pt x="460" y="372"/>
                  </a:lnTo>
                  <a:cubicBezTo>
                    <a:pt x="472" y="359"/>
                    <a:pt x="484" y="359"/>
                    <a:pt x="484" y="347"/>
                  </a:cubicBezTo>
                  <a:cubicBezTo>
                    <a:pt x="508" y="347"/>
                    <a:pt x="532" y="347"/>
                    <a:pt x="556" y="335"/>
                  </a:cubicBezTo>
                  <a:cubicBezTo>
                    <a:pt x="581" y="335"/>
                    <a:pt x="593" y="311"/>
                    <a:pt x="581" y="299"/>
                  </a:cubicBezTo>
                  <a:cubicBezTo>
                    <a:pt x="605" y="299"/>
                    <a:pt x="641" y="299"/>
                    <a:pt x="665" y="287"/>
                  </a:cubicBezTo>
                  <a:cubicBezTo>
                    <a:pt x="689" y="275"/>
                    <a:pt x="701" y="251"/>
                    <a:pt x="665" y="227"/>
                  </a:cubicBezTo>
                  <a:lnTo>
                    <a:pt x="520" y="142"/>
                  </a:lnTo>
                  <a:lnTo>
                    <a:pt x="629" y="130"/>
                  </a:lnTo>
                  <a:cubicBezTo>
                    <a:pt x="653" y="118"/>
                    <a:pt x="665" y="118"/>
                    <a:pt x="689" y="106"/>
                  </a:cubicBezTo>
                  <a:cubicBezTo>
                    <a:pt x="701" y="94"/>
                    <a:pt x="726" y="81"/>
                    <a:pt x="738" y="69"/>
                  </a:cubicBezTo>
                  <a:cubicBezTo>
                    <a:pt x="750" y="45"/>
                    <a:pt x="762" y="21"/>
                    <a:pt x="726" y="9"/>
                  </a:cubicBezTo>
                  <a:cubicBezTo>
                    <a:pt x="711" y="4"/>
                    <a:pt x="696" y="1"/>
                    <a:pt x="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0"/>
            <p:cNvSpPr/>
            <p:nvPr/>
          </p:nvSpPr>
          <p:spPr>
            <a:xfrm>
              <a:off x="2987262" y="3719334"/>
              <a:ext cx="106790" cy="56013"/>
            </a:xfrm>
            <a:custGeom>
              <a:avLst/>
              <a:gdLst/>
              <a:ahLst/>
              <a:cxnLst/>
              <a:rect l="l" t="t" r="r" b="b"/>
              <a:pathLst>
                <a:path w="1693" h="888" extrusionOk="0">
                  <a:moveTo>
                    <a:pt x="860" y="1"/>
                  </a:moveTo>
                  <a:cubicBezTo>
                    <a:pt x="669" y="1"/>
                    <a:pt x="477" y="46"/>
                    <a:pt x="302" y="134"/>
                  </a:cubicBezTo>
                  <a:cubicBezTo>
                    <a:pt x="0" y="315"/>
                    <a:pt x="12" y="593"/>
                    <a:pt x="314" y="762"/>
                  </a:cubicBezTo>
                  <a:cubicBezTo>
                    <a:pt x="487" y="845"/>
                    <a:pt x="670" y="888"/>
                    <a:pt x="853" y="888"/>
                  </a:cubicBezTo>
                  <a:cubicBezTo>
                    <a:pt x="1042" y="888"/>
                    <a:pt x="1230" y="842"/>
                    <a:pt x="1402" y="750"/>
                  </a:cubicBezTo>
                  <a:cubicBezTo>
                    <a:pt x="1692" y="581"/>
                    <a:pt x="1680" y="303"/>
                    <a:pt x="1378" y="122"/>
                  </a:cubicBezTo>
                  <a:cubicBezTo>
                    <a:pt x="1215" y="40"/>
                    <a:pt x="1038" y="1"/>
                    <a:pt x="860"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0"/>
            <p:cNvSpPr/>
            <p:nvPr/>
          </p:nvSpPr>
          <p:spPr>
            <a:xfrm>
              <a:off x="3007825" y="3753837"/>
              <a:ext cx="23717" cy="12868"/>
            </a:xfrm>
            <a:custGeom>
              <a:avLst/>
              <a:gdLst/>
              <a:ahLst/>
              <a:cxnLst/>
              <a:rect l="l" t="t" r="r" b="b"/>
              <a:pathLst>
                <a:path w="376" h="204" extrusionOk="0">
                  <a:moveTo>
                    <a:pt x="37" y="1"/>
                  </a:moveTo>
                  <a:cubicBezTo>
                    <a:pt x="28" y="1"/>
                    <a:pt x="18" y="4"/>
                    <a:pt x="12" y="10"/>
                  </a:cubicBezTo>
                  <a:cubicBezTo>
                    <a:pt x="0" y="10"/>
                    <a:pt x="12" y="34"/>
                    <a:pt x="12" y="34"/>
                  </a:cubicBezTo>
                  <a:lnTo>
                    <a:pt x="25" y="46"/>
                  </a:lnTo>
                  <a:cubicBezTo>
                    <a:pt x="133" y="82"/>
                    <a:pt x="230" y="131"/>
                    <a:pt x="315" y="203"/>
                  </a:cubicBezTo>
                  <a:lnTo>
                    <a:pt x="363" y="203"/>
                  </a:lnTo>
                  <a:cubicBezTo>
                    <a:pt x="375" y="191"/>
                    <a:pt x="375" y="179"/>
                    <a:pt x="375" y="179"/>
                  </a:cubicBezTo>
                  <a:cubicBezTo>
                    <a:pt x="278" y="94"/>
                    <a:pt x="170" y="46"/>
                    <a:pt x="61" y="10"/>
                  </a:cubicBezTo>
                  <a:cubicBezTo>
                    <a:pt x="55" y="4"/>
                    <a:pt x="46" y="1"/>
                    <a:pt x="3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0"/>
            <p:cNvSpPr/>
            <p:nvPr/>
          </p:nvSpPr>
          <p:spPr>
            <a:xfrm>
              <a:off x="3010096" y="3734599"/>
              <a:ext cx="16842" cy="16085"/>
            </a:xfrm>
            <a:custGeom>
              <a:avLst/>
              <a:gdLst/>
              <a:ahLst/>
              <a:cxnLst/>
              <a:rect l="l" t="t" r="r" b="b"/>
              <a:pathLst>
                <a:path w="267" h="255" extrusionOk="0">
                  <a:moveTo>
                    <a:pt x="97" y="0"/>
                  </a:moveTo>
                  <a:cubicBezTo>
                    <a:pt x="85" y="0"/>
                    <a:pt x="73" y="0"/>
                    <a:pt x="73" y="13"/>
                  </a:cubicBezTo>
                  <a:cubicBezTo>
                    <a:pt x="85" y="37"/>
                    <a:pt x="85" y="61"/>
                    <a:pt x="109" y="97"/>
                  </a:cubicBezTo>
                  <a:lnTo>
                    <a:pt x="61" y="97"/>
                  </a:lnTo>
                  <a:cubicBezTo>
                    <a:pt x="13" y="121"/>
                    <a:pt x="1" y="146"/>
                    <a:pt x="25" y="182"/>
                  </a:cubicBezTo>
                  <a:cubicBezTo>
                    <a:pt x="46" y="196"/>
                    <a:pt x="71" y="202"/>
                    <a:pt x="99" y="202"/>
                  </a:cubicBezTo>
                  <a:cubicBezTo>
                    <a:pt x="118" y="202"/>
                    <a:pt x="138" y="199"/>
                    <a:pt x="158" y="194"/>
                  </a:cubicBezTo>
                  <a:lnTo>
                    <a:pt x="170" y="194"/>
                  </a:lnTo>
                  <a:cubicBezTo>
                    <a:pt x="182" y="206"/>
                    <a:pt x="194" y="218"/>
                    <a:pt x="206" y="242"/>
                  </a:cubicBezTo>
                  <a:lnTo>
                    <a:pt x="218" y="254"/>
                  </a:lnTo>
                  <a:lnTo>
                    <a:pt x="254" y="254"/>
                  </a:lnTo>
                  <a:cubicBezTo>
                    <a:pt x="267" y="254"/>
                    <a:pt x="267" y="242"/>
                    <a:pt x="267" y="230"/>
                  </a:cubicBezTo>
                  <a:cubicBezTo>
                    <a:pt x="194" y="182"/>
                    <a:pt x="146" y="97"/>
                    <a:pt x="121" y="13"/>
                  </a:cubicBezTo>
                  <a:cubicBezTo>
                    <a:pt x="121" y="0"/>
                    <a:pt x="109" y="0"/>
                    <a:pt x="9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0"/>
            <p:cNvSpPr/>
            <p:nvPr/>
          </p:nvSpPr>
          <p:spPr>
            <a:xfrm>
              <a:off x="3034507" y="3755162"/>
              <a:ext cx="29773" cy="9525"/>
            </a:xfrm>
            <a:custGeom>
              <a:avLst/>
              <a:gdLst/>
              <a:ahLst/>
              <a:cxnLst/>
              <a:rect l="l" t="t" r="r" b="b"/>
              <a:pathLst>
                <a:path w="472" h="151" extrusionOk="0">
                  <a:moveTo>
                    <a:pt x="49" y="1"/>
                  </a:moveTo>
                  <a:cubicBezTo>
                    <a:pt x="37" y="1"/>
                    <a:pt x="25" y="1"/>
                    <a:pt x="12" y="13"/>
                  </a:cubicBezTo>
                  <a:cubicBezTo>
                    <a:pt x="0" y="13"/>
                    <a:pt x="12" y="25"/>
                    <a:pt x="25" y="25"/>
                  </a:cubicBezTo>
                  <a:lnTo>
                    <a:pt x="49" y="37"/>
                  </a:lnTo>
                  <a:cubicBezTo>
                    <a:pt x="73" y="49"/>
                    <a:pt x="97" y="49"/>
                    <a:pt x="121" y="61"/>
                  </a:cubicBezTo>
                  <a:cubicBezTo>
                    <a:pt x="97" y="98"/>
                    <a:pt x="109" y="122"/>
                    <a:pt x="158" y="146"/>
                  </a:cubicBezTo>
                  <a:cubicBezTo>
                    <a:pt x="167" y="149"/>
                    <a:pt x="179" y="151"/>
                    <a:pt x="191" y="151"/>
                  </a:cubicBezTo>
                  <a:cubicBezTo>
                    <a:pt x="224" y="151"/>
                    <a:pt x="264" y="139"/>
                    <a:pt x="290" y="122"/>
                  </a:cubicBezTo>
                  <a:cubicBezTo>
                    <a:pt x="290" y="110"/>
                    <a:pt x="290" y="98"/>
                    <a:pt x="290" y="98"/>
                  </a:cubicBezTo>
                  <a:cubicBezTo>
                    <a:pt x="339" y="98"/>
                    <a:pt x="387" y="110"/>
                    <a:pt x="436" y="110"/>
                  </a:cubicBezTo>
                  <a:cubicBezTo>
                    <a:pt x="448" y="110"/>
                    <a:pt x="460" y="98"/>
                    <a:pt x="472" y="98"/>
                  </a:cubicBezTo>
                  <a:cubicBezTo>
                    <a:pt x="472" y="85"/>
                    <a:pt x="460" y="73"/>
                    <a:pt x="448" y="73"/>
                  </a:cubicBezTo>
                  <a:cubicBezTo>
                    <a:pt x="315" y="73"/>
                    <a:pt x="170" y="49"/>
                    <a:pt x="4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0"/>
            <p:cNvSpPr/>
            <p:nvPr/>
          </p:nvSpPr>
          <p:spPr>
            <a:xfrm>
              <a:off x="2908732" y="3674297"/>
              <a:ext cx="107547" cy="55824"/>
            </a:xfrm>
            <a:custGeom>
              <a:avLst/>
              <a:gdLst/>
              <a:ahLst/>
              <a:cxnLst/>
              <a:rect l="l" t="t" r="r" b="b"/>
              <a:pathLst>
                <a:path w="1705" h="885" extrusionOk="0">
                  <a:moveTo>
                    <a:pt x="857" y="1"/>
                  </a:moveTo>
                  <a:cubicBezTo>
                    <a:pt x="658" y="1"/>
                    <a:pt x="459" y="50"/>
                    <a:pt x="278" y="147"/>
                  </a:cubicBezTo>
                  <a:cubicBezTo>
                    <a:pt x="0" y="328"/>
                    <a:pt x="24" y="606"/>
                    <a:pt x="339" y="775"/>
                  </a:cubicBezTo>
                  <a:cubicBezTo>
                    <a:pt x="496" y="848"/>
                    <a:pt x="668" y="885"/>
                    <a:pt x="842" y="885"/>
                  </a:cubicBezTo>
                  <a:cubicBezTo>
                    <a:pt x="1043" y="885"/>
                    <a:pt x="1245" y="836"/>
                    <a:pt x="1426" y="739"/>
                  </a:cubicBezTo>
                  <a:cubicBezTo>
                    <a:pt x="1704" y="558"/>
                    <a:pt x="1680" y="280"/>
                    <a:pt x="1366" y="110"/>
                  </a:cubicBezTo>
                  <a:cubicBezTo>
                    <a:pt x="1203" y="37"/>
                    <a:pt x="1030" y="1"/>
                    <a:pt x="857"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0"/>
            <p:cNvSpPr/>
            <p:nvPr/>
          </p:nvSpPr>
          <p:spPr>
            <a:xfrm>
              <a:off x="2944559" y="3720848"/>
              <a:ext cx="24411" cy="14192"/>
            </a:xfrm>
            <a:custGeom>
              <a:avLst/>
              <a:gdLst/>
              <a:ahLst/>
              <a:cxnLst/>
              <a:rect l="l" t="t" r="r" b="b"/>
              <a:pathLst>
                <a:path w="387" h="225" extrusionOk="0">
                  <a:moveTo>
                    <a:pt x="387" y="1"/>
                  </a:moveTo>
                  <a:cubicBezTo>
                    <a:pt x="266" y="13"/>
                    <a:pt x="157" y="49"/>
                    <a:pt x="49" y="86"/>
                  </a:cubicBezTo>
                  <a:cubicBezTo>
                    <a:pt x="24" y="110"/>
                    <a:pt x="0" y="170"/>
                    <a:pt x="73" y="206"/>
                  </a:cubicBezTo>
                  <a:cubicBezTo>
                    <a:pt x="103" y="218"/>
                    <a:pt x="136" y="225"/>
                    <a:pt x="169" y="225"/>
                  </a:cubicBezTo>
                  <a:cubicBezTo>
                    <a:pt x="203" y="225"/>
                    <a:pt x="236" y="218"/>
                    <a:pt x="266" y="206"/>
                  </a:cubicBezTo>
                  <a:cubicBezTo>
                    <a:pt x="327" y="146"/>
                    <a:pt x="363" y="73"/>
                    <a:pt x="3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0"/>
            <p:cNvSpPr/>
            <p:nvPr/>
          </p:nvSpPr>
          <p:spPr>
            <a:xfrm>
              <a:off x="2935413" y="3707160"/>
              <a:ext cx="19869" cy="11480"/>
            </a:xfrm>
            <a:custGeom>
              <a:avLst/>
              <a:gdLst/>
              <a:ahLst/>
              <a:cxnLst/>
              <a:rect l="l" t="t" r="r" b="b"/>
              <a:pathLst>
                <a:path w="315" h="182" extrusionOk="0">
                  <a:moveTo>
                    <a:pt x="36" y="0"/>
                  </a:moveTo>
                  <a:cubicBezTo>
                    <a:pt x="24" y="0"/>
                    <a:pt x="12" y="0"/>
                    <a:pt x="0" y="25"/>
                  </a:cubicBezTo>
                  <a:cubicBezTo>
                    <a:pt x="0" y="25"/>
                    <a:pt x="12" y="37"/>
                    <a:pt x="24" y="37"/>
                  </a:cubicBezTo>
                  <a:cubicBezTo>
                    <a:pt x="73" y="49"/>
                    <a:pt x="121" y="61"/>
                    <a:pt x="157" y="85"/>
                  </a:cubicBezTo>
                  <a:cubicBezTo>
                    <a:pt x="206" y="97"/>
                    <a:pt x="230" y="133"/>
                    <a:pt x="254" y="170"/>
                  </a:cubicBezTo>
                  <a:lnTo>
                    <a:pt x="266" y="182"/>
                  </a:lnTo>
                  <a:lnTo>
                    <a:pt x="302" y="182"/>
                  </a:lnTo>
                  <a:cubicBezTo>
                    <a:pt x="314" y="182"/>
                    <a:pt x="314" y="170"/>
                    <a:pt x="314" y="157"/>
                  </a:cubicBezTo>
                  <a:cubicBezTo>
                    <a:pt x="290" y="109"/>
                    <a:pt x="254" y="73"/>
                    <a:pt x="206" y="61"/>
                  </a:cubicBezTo>
                  <a:cubicBezTo>
                    <a:pt x="157" y="25"/>
                    <a:pt x="97" y="12"/>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0"/>
            <p:cNvSpPr/>
            <p:nvPr/>
          </p:nvSpPr>
          <p:spPr>
            <a:xfrm>
              <a:off x="2971998" y="3707097"/>
              <a:ext cx="14508" cy="7822"/>
            </a:xfrm>
            <a:custGeom>
              <a:avLst/>
              <a:gdLst/>
              <a:ahLst/>
              <a:cxnLst/>
              <a:rect l="l" t="t" r="r" b="b"/>
              <a:pathLst>
                <a:path w="230" h="124" extrusionOk="0">
                  <a:moveTo>
                    <a:pt x="135" y="0"/>
                  </a:moveTo>
                  <a:cubicBezTo>
                    <a:pt x="103" y="0"/>
                    <a:pt x="71" y="11"/>
                    <a:pt x="49" y="26"/>
                  </a:cubicBezTo>
                  <a:cubicBezTo>
                    <a:pt x="0" y="50"/>
                    <a:pt x="0" y="98"/>
                    <a:pt x="37" y="110"/>
                  </a:cubicBezTo>
                  <a:cubicBezTo>
                    <a:pt x="55" y="119"/>
                    <a:pt x="75" y="123"/>
                    <a:pt x="95" y="123"/>
                  </a:cubicBezTo>
                  <a:cubicBezTo>
                    <a:pt x="128" y="123"/>
                    <a:pt x="159" y="113"/>
                    <a:pt x="182" y="98"/>
                  </a:cubicBezTo>
                  <a:cubicBezTo>
                    <a:pt x="230" y="74"/>
                    <a:pt x="230" y="38"/>
                    <a:pt x="194" y="13"/>
                  </a:cubicBezTo>
                  <a:cubicBezTo>
                    <a:pt x="175" y="4"/>
                    <a:pt x="155" y="0"/>
                    <a:pt x="135"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0"/>
            <p:cNvSpPr/>
            <p:nvPr/>
          </p:nvSpPr>
          <p:spPr>
            <a:xfrm>
              <a:off x="2984929" y="3703312"/>
              <a:ext cx="8452" cy="8452"/>
            </a:xfrm>
            <a:custGeom>
              <a:avLst/>
              <a:gdLst/>
              <a:ahLst/>
              <a:cxnLst/>
              <a:rect l="l" t="t" r="r" b="b"/>
              <a:pathLst>
                <a:path w="134" h="134" extrusionOk="0">
                  <a:moveTo>
                    <a:pt x="1" y="1"/>
                  </a:moveTo>
                  <a:cubicBezTo>
                    <a:pt x="1" y="13"/>
                    <a:pt x="1" y="25"/>
                    <a:pt x="13" y="25"/>
                  </a:cubicBezTo>
                  <a:cubicBezTo>
                    <a:pt x="13" y="25"/>
                    <a:pt x="25" y="25"/>
                    <a:pt x="37" y="37"/>
                  </a:cubicBezTo>
                  <a:cubicBezTo>
                    <a:pt x="73" y="49"/>
                    <a:pt x="85" y="73"/>
                    <a:pt x="85" y="122"/>
                  </a:cubicBezTo>
                  <a:lnTo>
                    <a:pt x="97" y="122"/>
                  </a:lnTo>
                  <a:cubicBezTo>
                    <a:pt x="97" y="134"/>
                    <a:pt x="110" y="134"/>
                    <a:pt x="110" y="134"/>
                  </a:cubicBezTo>
                  <a:cubicBezTo>
                    <a:pt x="122" y="134"/>
                    <a:pt x="134" y="134"/>
                    <a:pt x="134" y="122"/>
                  </a:cubicBezTo>
                  <a:cubicBezTo>
                    <a:pt x="134" y="73"/>
                    <a:pt x="110" y="37"/>
                    <a:pt x="61" y="13"/>
                  </a:cubicBezTo>
                  <a:lnTo>
                    <a:pt x="37"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0"/>
            <p:cNvSpPr/>
            <p:nvPr/>
          </p:nvSpPr>
          <p:spPr>
            <a:xfrm>
              <a:off x="2937684" y="3689309"/>
              <a:ext cx="15328" cy="8074"/>
            </a:xfrm>
            <a:custGeom>
              <a:avLst/>
              <a:gdLst/>
              <a:ahLst/>
              <a:cxnLst/>
              <a:rect l="l" t="t" r="r" b="b"/>
              <a:pathLst>
                <a:path w="243" h="128" extrusionOk="0">
                  <a:moveTo>
                    <a:pt x="136" y="1"/>
                  </a:moveTo>
                  <a:cubicBezTo>
                    <a:pt x="106" y="1"/>
                    <a:pt x="75" y="10"/>
                    <a:pt x="49" y="30"/>
                  </a:cubicBezTo>
                  <a:cubicBezTo>
                    <a:pt x="12" y="54"/>
                    <a:pt x="0" y="90"/>
                    <a:pt x="49" y="114"/>
                  </a:cubicBezTo>
                  <a:cubicBezTo>
                    <a:pt x="67" y="123"/>
                    <a:pt x="86" y="127"/>
                    <a:pt x="104" y="127"/>
                  </a:cubicBezTo>
                  <a:cubicBezTo>
                    <a:pt x="134" y="127"/>
                    <a:pt x="164" y="117"/>
                    <a:pt x="194" y="102"/>
                  </a:cubicBezTo>
                  <a:cubicBezTo>
                    <a:pt x="242" y="66"/>
                    <a:pt x="242" y="30"/>
                    <a:pt x="206" y="17"/>
                  </a:cubicBezTo>
                  <a:cubicBezTo>
                    <a:pt x="184" y="7"/>
                    <a:pt x="160" y="1"/>
                    <a:pt x="13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0"/>
            <p:cNvSpPr/>
            <p:nvPr/>
          </p:nvSpPr>
          <p:spPr>
            <a:xfrm>
              <a:off x="2942983" y="3685020"/>
              <a:ext cx="15328" cy="4479"/>
            </a:xfrm>
            <a:custGeom>
              <a:avLst/>
              <a:gdLst/>
              <a:ahLst/>
              <a:cxnLst/>
              <a:rect l="l" t="t" r="r" b="b"/>
              <a:pathLst>
                <a:path w="243" h="71" extrusionOk="0">
                  <a:moveTo>
                    <a:pt x="25" y="1"/>
                  </a:moveTo>
                  <a:cubicBezTo>
                    <a:pt x="13" y="1"/>
                    <a:pt x="1" y="13"/>
                    <a:pt x="1" y="25"/>
                  </a:cubicBezTo>
                  <a:lnTo>
                    <a:pt x="13" y="25"/>
                  </a:lnTo>
                  <a:cubicBezTo>
                    <a:pt x="13" y="37"/>
                    <a:pt x="25" y="37"/>
                    <a:pt x="37" y="37"/>
                  </a:cubicBezTo>
                  <a:cubicBezTo>
                    <a:pt x="50" y="34"/>
                    <a:pt x="63" y="32"/>
                    <a:pt x="76" y="32"/>
                  </a:cubicBezTo>
                  <a:cubicBezTo>
                    <a:pt x="112" y="32"/>
                    <a:pt x="147" y="44"/>
                    <a:pt x="182" y="61"/>
                  </a:cubicBezTo>
                  <a:lnTo>
                    <a:pt x="194" y="61"/>
                  </a:lnTo>
                  <a:cubicBezTo>
                    <a:pt x="200" y="67"/>
                    <a:pt x="206" y="70"/>
                    <a:pt x="213" y="70"/>
                  </a:cubicBezTo>
                  <a:cubicBezTo>
                    <a:pt x="219" y="70"/>
                    <a:pt x="225" y="67"/>
                    <a:pt x="231" y="61"/>
                  </a:cubicBezTo>
                  <a:cubicBezTo>
                    <a:pt x="231" y="61"/>
                    <a:pt x="243" y="49"/>
                    <a:pt x="231" y="49"/>
                  </a:cubicBezTo>
                  <a:lnTo>
                    <a:pt x="206" y="37"/>
                  </a:lnTo>
                  <a:cubicBezTo>
                    <a:pt x="146" y="1"/>
                    <a:pt x="86" y="1"/>
                    <a:pt x="25"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5"/>
          <p:cNvSpPr txBox="1">
            <a:spLocks noGrp="1"/>
          </p:cNvSpPr>
          <p:nvPr>
            <p:ph type="title"/>
          </p:nvPr>
        </p:nvSpPr>
        <p:spPr>
          <a:prstGeom prst="rect">
            <a:avLst/>
          </a:prstGeom>
        </p:spPr>
        <p:txBody>
          <a:bodyPr spcFirstLastPara="1" wrap="square" lIns="91425" tIns="91425" rIns="91425" bIns="91425" anchor="t" anchorCtr="0">
            <a:noAutofit/>
          </a:bodyPr>
          <a:lstStyle/>
          <a:p>
            <a:pPr>
              <a:spcAft>
                <a:spcPts val="800"/>
              </a:spcAft>
            </a:pPr>
            <a:r>
              <a:rPr lang="en-US" b="1" dirty="0" err="1">
                <a:effectLst/>
                <a:latin typeface="Times New Roman" panose="02020603050405020304" pitchFamily="18" charset="0"/>
                <a:ea typeface="Calibri" panose="020F0502020204030204" pitchFamily="34" charset="0"/>
                <a:cs typeface="Times New Roman" panose="02020603050405020304" pitchFamily="18" charset="0"/>
              </a:rPr>
              <a:t>4.Ưu</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b="1" dirty="0" err="1">
                <a:effectLst/>
                <a:latin typeface="Times New Roman" panose="02020603050405020304" pitchFamily="18" charset="0"/>
                <a:ea typeface="Calibri" panose="020F0502020204030204" pitchFamily="34" charset="0"/>
                <a:cs typeface="Times New Roman" panose="02020603050405020304" pitchFamily="18" charset="0"/>
              </a:rPr>
              <a:t>điểm</a:t>
            </a:r>
            <a:br>
              <a:rPr lang="en-US" b="1"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34" name="Google Shape;1134;p45"/>
          <p:cNvSpPr txBox="1">
            <a:spLocks noGrp="1"/>
          </p:cNvSpPr>
          <p:nvPr>
            <p:ph type="subTitle" idx="4294967295"/>
          </p:nvPr>
        </p:nvSpPr>
        <p:spPr>
          <a:xfrm>
            <a:off x="489650" y="2368695"/>
            <a:ext cx="8549709" cy="1593209"/>
          </a:xfrm>
          <a:prstGeom prst="rect">
            <a:avLst/>
          </a:prstGeom>
        </p:spPr>
        <p:txBody>
          <a:bodyPr spcFirstLastPara="1" wrap="square" lIns="91425" tIns="91425" rIns="91425" bIns="91425" numCol="2" anchor="t" anchorCtr="0">
            <a:noAutofit/>
          </a:bodyPr>
          <a:lstStyle/>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Quản lí tài chính hợp lí.</a:t>
            </a:r>
          </a:p>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Cải thiện độ chính xác.</a:t>
            </a:r>
          </a:p>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Dự báo và lập kế hoạch tài chính tốt hơn.</a:t>
            </a:r>
          </a:p>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Tăng hiệu quả.</a:t>
            </a:r>
          </a:p>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Tăng cường bảo mật.</a:t>
            </a:r>
          </a:p>
          <a:p>
            <a:pPr marL="342900">
              <a:lnSpc>
                <a:spcPct val="150000"/>
              </a:lnSpc>
              <a:buFont typeface="Arial" panose="020B0604020202020204" pitchFamily="34" charset="0"/>
              <a:buChar char="•"/>
            </a:pPr>
            <a:r>
              <a:rPr lang="vi-VN" dirty="0">
                <a:solidFill>
                  <a:srgbClr val="000000"/>
                </a:solidFill>
                <a:latin typeface="Times New Roman" panose="02020603050405020304" pitchFamily="18" charset="0"/>
                <a:cs typeface="Times New Roman" panose="02020603050405020304" pitchFamily="18" charset="0"/>
              </a:rPr>
              <a:t>Khả năng hiển thị tài chính.</a:t>
            </a:r>
          </a:p>
        </p:txBody>
      </p:sp>
      <p:grpSp>
        <p:nvGrpSpPr>
          <p:cNvPr id="1135" name="Google Shape;1135;p45"/>
          <p:cNvGrpSpPr/>
          <p:nvPr/>
        </p:nvGrpSpPr>
        <p:grpSpPr>
          <a:xfrm>
            <a:off x="7434532" y="1323846"/>
            <a:ext cx="2378082" cy="3178713"/>
            <a:chOff x="5593226" y="692187"/>
            <a:chExt cx="2812302" cy="3759121"/>
          </a:xfrm>
        </p:grpSpPr>
        <p:sp>
          <p:nvSpPr>
            <p:cNvPr id="1136" name="Google Shape;1136;p45"/>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TextBox 34">
            <a:extLst>
              <a:ext uri="{FF2B5EF4-FFF2-40B4-BE49-F238E27FC236}">
                <a16:creationId xmlns:a16="http://schemas.microsoft.com/office/drawing/2014/main" id="{F5B243BE-D463-44C6-AF9D-91203CD6552E}"/>
              </a:ext>
            </a:extLst>
          </p:cNvPr>
          <p:cNvSpPr txBox="1"/>
          <p:nvPr/>
        </p:nvSpPr>
        <p:spPr>
          <a:xfrm>
            <a:off x="716775" y="1328933"/>
            <a:ext cx="6968612" cy="707886"/>
          </a:xfrm>
          <a:prstGeom prst="rect">
            <a:avLst/>
          </a:prstGeom>
          <a:noFill/>
        </p:spPr>
        <p:txBody>
          <a:bodyPr wrap="square">
            <a:spAutoFit/>
          </a:bodyPr>
          <a:lstStyle/>
          <a:p>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mềm</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nguồn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tài</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chính</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mang</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lại</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lợi</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cá</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doanh</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nghiệp</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bao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gồm</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dirty="0"/>
          </a:p>
        </p:txBody>
      </p:sp>
    </p:spTree>
    <p:extLst>
      <p:ext uri="{BB962C8B-B14F-4D97-AF65-F5344CB8AC3E}">
        <p14:creationId xmlns:p14="http://schemas.microsoft.com/office/powerpoint/2010/main" val="41615930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4"/>
        <p:cNvGrpSpPr/>
        <p:nvPr/>
      </p:nvGrpSpPr>
      <p:grpSpPr>
        <a:xfrm>
          <a:off x="0" y="0"/>
          <a:ext cx="0" cy="0"/>
          <a:chOff x="0" y="0"/>
          <a:chExt cx="0" cy="0"/>
        </a:xfrm>
      </p:grpSpPr>
      <p:sp>
        <p:nvSpPr>
          <p:cNvPr id="3165" name="Google Shape;3165;p71"/>
          <p:cNvSpPr/>
          <p:nvPr/>
        </p:nvSpPr>
        <p:spPr>
          <a:xfrm>
            <a:off x="3110373" y="903607"/>
            <a:ext cx="914916" cy="1113652"/>
          </a:xfrm>
          <a:custGeom>
            <a:avLst/>
            <a:gdLst/>
            <a:ahLst/>
            <a:cxnLst/>
            <a:rect l="l" t="t" r="r" b="b"/>
            <a:pathLst>
              <a:path w="9792" h="11919" extrusionOk="0">
                <a:moveTo>
                  <a:pt x="7760" y="1"/>
                </a:moveTo>
                <a:cubicBezTo>
                  <a:pt x="7760" y="1"/>
                  <a:pt x="1" y="2841"/>
                  <a:pt x="1608" y="11918"/>
                </a:cubicBezTo>
                <a:cubicBezTo>
                  <a:pt x="1608" y="11918"/>
                  <a:pt x="9791" y="8462"/>
                  <a:pt x="7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3315929" y="1299959"/>
            <a:ext cx="753366" cy="640497"/>
          </a:xfrm>
          <a:custGeom>
            <a:avLst/>
            <a:gdLst/>
            <a:ahLst/>
            <a:cxnLst/>
            <a:rect l="l" t="t" r="r" b="b"/>
            <a:pathLst>
              <a:path w="8063" h="6855" extrusionOk="0">
                <a:moveTo>
                  <a:pt x="7979" y="0"/>
                </a:moveTo>
                <a:cubicBezTo>
                  <a:pt x="7216" y="0"/>
                  <a:pt x="1445" y="221"/>
                  <a:pt x="1" y="6855"/>
                </a:cubicBezTo>
                <a:cubicBezTo>
                  <a:pt x="1" y="6855"/>
                  <a:pt x="6999" y="6782"/>
                  <a:pt x="8062" y="1"/>
                </a:cubicBezTo>
                <a:cubicBezTo>
                  <a:pt x="8062" y="1"/>
                  <a:pt x="8033" y="0"/>
                  <a:pt x="7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1384823" y="2965813"/>
            <a:ext cx="699081" cy="818864"/>
          </a:xfrm>
          <a:custGeom>
            <a:avLst/>
            <a:gdLst/>
            <a:ahLst/>
            <a:cxnLst/>
            <a:rect l="l" t="t" r="r" b="b"/>
            <a:pathLst>
              <a:path w="7482" h="8764" extrusionOk="0">
                <a:moveTo>
                  <a:pt x="1402" y="0"/>
                </a:moveTo>
                <a:lnTo>
                  <a:pt x="1402" y="0"/>
                </a:lnTo>
                <a:cubicBezTo>
                  <a:pt x="0" y="6128"/>
                  <a:pt x="6418" y="8763"/>
                  <a:pt x="6418" y="8763"/>
                </a:cubicBezTo>
                <a:cubicBezTo>
                  <a:pt x="7482" y="2188"/>
                  <a:pt x="1403" y="1"/>
                  <a:pt x="14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1342964" y="3250417"/>
            <a:ext cx="596396" cy="476612"/>
          </a:xfrm>
          <a:custGeom>
            <a:avLst/>
            <a:gdLst/>
            <a:ahLst/>
            <a:cxnLst/>
            <a:rect l="l" t="t" r="r" b="b"/>
            <a:pathLst>
              <a:path w="6383" h="5101" extrusionOk="0">
                <a:moveTo>
                  <a:pt x="16" y="0"/>
                </a:moveTo>
                <a:cubicBezTo>
                  <a:pt x="6" y="0"/>
                  <a:pt x="1" y="0"/>
                  <a:pt x="1" y="0"/>
                </a:cubicBezTo>
                <a:cubicBezTo>
                  <a:pt x="954" y="4933"/>
                  <a:pt x="6371" y="5100"/>
                  <a:pt x="6383" y="5101"/>
                </a:cubicBezTo>
                <a:lnTo>
                  <a:pt x="6383" y="5101"/>
                </a:lnTo>
                <a:cubicBezTo>
                  <a:pt x="5083" y="80"/>
                  <a:pt x="316" y="0"/>
                  <a:pt x="16" y="0"/>
                </a:cubicBezTo>
                <a:close/>
                <a:moveTo>
                  <a:pt x="6383" y="5101"/>
                </a:moveTo>
                <a:cubicBezTo>
                  <a:pt x="6383" y="5101"/>
                  <a:pt x="6383" y="5101"/>
                  <a:pt x="6383" y="5101"/>
                </a:cubicBezTo>
                <a:cubicBezTo>
                  <a:pt x="6383" y="5101"/>
                  <a:pt x="6383" y="5101"/>
                  <a:pt x="6383" y="5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2458760" y="903607"/>
            <a:ext cx="546688" cy="640497"/>
          </a:xfrm>
          <a:custGeom>
            <a:avLst/>
            <a:gdLst/>
            <a:ahLst/>
            <a:cxnLst/>
            <a:rect l="l" t="t" r="r" b="b"/>
            <a:pathLst>
              <a:path w="5851" h="6855" extrusionOk="0">
                <a:moveTo>
                  <a:pt x="1910" y="1"/>
                </a:moveTo>
                <a:lnTo>
                  <a:pt x="1910" y="1"/>
                </a:lnTo>
                <a:cubicBezTo>
                  <a:pt x="1910" y="1"/>
                  <a:pt x="1" y="3990"/>
                  <a:pt x="4026" y="6854"/>
                </a:cubicBezTo>
                <a:cubicBezTo>
                  <a:pt x="4026" y="6854"/>
                  <a:pt x="5851" y="2466"/>
                  <a:pt x="19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106948" y="4161783"/>
            <a:ext cx="3225470" cy="216956"/>
          </a:xfrm>
          <a:custGeom>
            <a:avLst/>
            <a:gdLst/>
            <a:ahLst/>
            <a:cxnLst/>
            <a:rect l="l" t="t" r="r" b="b"/>
            <a:pathLst>
              <a:path w="34521" h="2322" extrusionOk="0">
                <a:moveTo>
                  <a:pt x="17261" y="0"/>
                </a:moveTo>
                <a:cubicBezTo>
                  <a:pt x="7724" y="0"/>
                  <a:pt x="1" y="520"/>
                  <a:pt x="1" y="1161"/>
                </a:cubicBezTo>
                <a:cubicBezTo>
                  <a:pt x="1" y="1801"/>
                  <a:pt x="7724" y="2321"/>
                  <a:pt x="17261" y="2321"/>
                </a:cubicBezTo>
                <a:cubicBezTo>
                  <a:pt x="26797" y="2321"/>
                  <a:pt x="34521" y="1801"/>
                  <a:pt x="34521" y="1161"/>
                </a:cubicBezTo>
                <a:cubicBezTo>
                  <a:pt x="34521" y="520"/>
                  <a:pt x="26797" y="0"/>
                  <a:pt x="17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2759153" y="4238586"/>
            <a:ext cx="93" cy="93"/>
          </a:xfrm>
          <a:custGeom>
            <a:avLst/>
            <a:gdLst/>
            <a:ahLst/>
            <a:cxnLst/>
            <a:rect l="l" t="t" r="r" b="b"/>
            <a:pathLst>
              <a:path w="1" h="1" extrusionOk="0">
                <a:moveTo>
                  <a:pt x="1" y="0"/>
                </a:moveTo>
                <a:close/>
              </a:path>
            </a:pathLst>
          </a:custGeom>
          <a:solidFill>
            <a:srgbClr val="FF9D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882829" y="1235676"/>
            <a:ext cx="1862346" cy="3003001"/>
          </a:xfrm>
          <a:custGeom>
            <a:avLst/>
            <a:gdLst/>
            <a:ahLst/>
            <a:cxnLst/>
            <a:rect l="l" t="t" r="r" b="b"/>
            <a:pathLst>
              <a:path w="19932" h="32140" extrusionOk="0">
                <a:moveTo>
                  <a:pt x="7132" y="0"/>
                </a:moveTo>
                <a:lnTo>
                  <a:pt x="6974" y="290"/>
                </a:lnTo>
                <a:lnTo>
                  <a:pt x="6769" y="677"/>
                </a:lnTo>
                <a:cubicBezTo>
                  <a:pt x="6745" y="689"/>
                  <a:pt x="6709" y="701"/>
                  <a:pt x="6684" y="713"/>
                </a:cubicBezTo>
                <a:cubicBezTo>
                  <a:pt x="6334" y="907"/>
                  <a:pt x="6008" y="1112"/>
                  <a:pt x="5693" y="1354"/>
                </a:cubicBezTo>
                <a:cubicBezTo>
                  <a:pt x="5464" y="1535"/>
                  <a:pt x="5234" y="1729"/>
                  <a:pt x="5028" y="1934"/>
                </a:cubicBezTo>
                <a:cubicBezTo>
                  <a:pt x="4569" y="2357"/>
                  <a:pt x="4146" y="2841"/>
                  <a:pt x="3771" y="3348"/>
                </a:cubicBezTo>
                <a:cubicBezTo>
                  <a:pt x="3638" y="3530"/>
                  <a:pt x="3506" y="3723"/>
                  <a:pt x="3373" y="3916"/>
                </a:cubicBezTo>
                <a:cubicBezTo>
                  <a:pt x="3228" y="4170"/>
                  <a:pt x="3070" y="4412"/>
                  <a:pt x="2925" y="4678"/>
                </a:cubicBezTo>
                <a:cubicBezTo>
                  <a:pt x="2732" y="4992"/>
                  <a:pt x="2563" y="5331"/>
                  <a:pt x="2406" y="5669"/>
                </a:cubicBezTo>
                <a:cubicBezTo>
                  <a:pt x="2309" y="5862"/>
                  <a:pt x="2212" y="6056"/>
                  <a:pt x="2128" y="6249"/>
                </a:cubicBezTo>
                <a:cubicBezTo>
                  <a:pt x="1874" y="6817"/>
                  <a:pt x="1656" y="7397"/>
                  <a:pt x="1463" y="8002"/>
                </a:cubicBezTo>
                <a:cubicBezTo>
                  <a:pt x="1390" y="8183"/>
                  <a:pt x="1330" y="8377"/>
                  <a:pt x="1269" y="8570"/>
                </a:cubicBezTo>
                <a:cubicBezTo>
                  <a:pt x="1088" y="9198"/>
                  <a:pt x="919" y="9839"/>
                  <a:pt x="786" y="10504"/>
                </a:cubicBezTo>
                <a:cubicBezTo>
                  <a:pt x="750" y="10685"/>
                  <a:pt x="701" y="10878"/>
                  <a:pt x="677" y="11072"/>
                </a:cubicBezTo>
                <a:cubicBezTo>
                  <a:pt x="593" y="11471"/>
                  <a:pt x="532" y="11882"/>
                  <a:pt x="484" y="12281"/>
                </a:cubicBezTo>
                <a:lnTo>
                  <a:pt x="25" y="13127"/>
                </a:lnTo>
                <a:lnTo>
                  <a:pt x="0" y="13187"/>
                </a:lnTo>
                <a:lnTo>
                  <a:pt x="0" y="18989"/>
                </a:lnTo>
                <a:lnTo>
                  <a:pt x="49" y="19085"/>
                </a:lnTo>
                <a:lnTo>
                  <a:pt x="496" y="19919"/>
                </a:lnTo>
                <a:cubicBezTo>
                  <a:pt x="544" y="20330"/>
                  <a:pt x="617" y="20729"/>
                  <a:pt x="701" y="21128"/>
                </a:cubicBezTo>
                <a:cubicBezTo>
                  <a:pt x="738" y="21322"/>
                  <a:pt x="774" y="21515"/>
                  <a:pt x="810" y="21708"/>
                </a:cubicBezTo>
                <a:cubicBezTo>
                  <a:pt x="955" y="22361"/>
                  <a:pt x="1124" y="23002"/>
                  <a:pt x="1318" y="23630"/>
                </a:cubicBezTo>
                <a:cubicBezTo>
                  <a:pt x="1378" y="23824"/>
                  <a:pt x="1439" y="24017"/>
                  <a:pt x="1499" y="24210"/>
                </a:cubicBezTo>
                <a:cubicBezTo>
                  <a:pt x="1705" y="24803"/>
                  <a:pt x="1922" y="25383"/>
                  <a:pt x="2188" y="25951"/>
                </a:cubicBezTo>
                <a:cubicBezTo>
                  <a:pt x="2273" y="26144"/>
                  <a:pt x="2357" y="26338"/>
                  <a:pt x="2454" y="26519"/>
                </a:cubicBezTo>
                <a:cubicBezTo>
                  <a:pt x="2599" y="26821"/>
                  <a:pt x="2756" y="27123"/>
                  <a:pt x="2925" y="27413"/>
                </a:cubicBezTo>
                <a:cubicBezTo>
                  <a:pt x="3095" y="27703"/>
                  <a:pt x="3264" y="27981"/>
                  <a:pt x="3445" y="28247"/>
                </a:cubicBezTo>
                <a:cubicBezTo>
                  <a:pt x="3578" y="28453"/>
                  <a:pt x="3711" y="28634"/>
                  <a:pt x="3844" y="28827"/>
                </a:cubicBezTo>
                <a:cubicBezTo>
                  <a:pt x="4219" y="29335"/>
                  <a:pt x="4642" y="29807"/>
                  <a:pt x="5101" y="30242"/>
                </a:cubicBezTo>
                <a:cubicBezTo>
                  <a:pt x="5319" y="30447"/>
                  <a:pt x="5548" y="30641"/>
                  <a:pt x="5778" y="30810"/>
                </a:cubicBezTo>
                <a:cubicBezTo>
                  <a:pt x="6092" y="31051"/>
                  <a:pt x="6406" y="31257"/>
                  <a:pt x="6757" y="31438"/>
                </a:cubicBezTo>
                <a:lnTo>
                  <a:pt x="6974" y="31861"/>
                </a:lnTo>
                <a:lnTo>
                  <a:pt x="7059" y="32006"/>
                </a:lnTo>
                <a:lnTo>
                  <a:pt x="7132" y="32139"/>
                </a:lnTo>
                <a:lnTo>
                  <a:pt x="10806" y="32139"/>
                </a:lnTo>
                <a:cubicBezTo>
                  <a:pt x="11181" y="32139"/>
                  <a:pt x="11555" y="32091"/>
                  <a:pt x="11918" y="32006"/>
                </a:cubicBezTo>
                <a:cubicBezTo>
                  <a:pt x="12111" y="31970"/>
                  <a:pt x="12293" y="31922"/>
                  <a:pt x="12474" y="31861"/>
                </a:cubicBezTo>
                <a:cubicBezTo>
                  <a:pt x="12812" y="31753"/>
                  <a:pt x="13139" y="31607"/>
                  <a:pt x="13441" y="31438"/>
                </a:cubicBezTo>
                <a:cubicBezTo>
                  <a:pt x="13791" y="31257"/>
                  <a:pt x="14118" y="31051"/>
                  <a:pt x="14432" y="30810"/>
                </a:cubicBezTo>
                <a:cubicBezTo>
                  <a:pt x="14662" y="30628"/>
                  <a:pt x="14891" y="30435"/>
                  <a:pt x="15097" y="30242"/>
                </a:cubicBezTo>
                <a:cubicBezTo>
                  <a:pt x="15568" y="29807"/>
                  <a:pt x="15991" y="29323"/>
                  <a:pt x="16354" y="28815"/>
                </a:cubicBezTo>
                <a:cubicBezTo>
                  <a:pt x="16499" y="28634"/>
                  <a:pt x="16632" y="28441"/>
                  <a:pt x="16765" y="28247"/>
                </a:cubicBezTo>
                <a:cubicBezTo>
                  <a:pt x="16922" y="28006"/>
                  <a:pt x="17079" y="27740"/>
                  <a:pt x="17224" y="27486"/>
                </a:cubicBezTo>
                <a:cubicBezTo>
                  <a:pt x="17405" y="27172"/>
                  <a:pt x="17587" y="26845"/>
                  <a:pt x="17744" y="26507"/>
                </a:cubicBezTo>
                <a:cubicBezTo>
                  <a:pt x="17828" y="26326"/>
                  <a:pt x="17925" y="26132"/>
                  <a:pt x="18010" y="25939"/>
                </a:cubicBezTo>
                <a:cubicBezTo>
                  <a:pt x="18264" y="25383"/>
                  <a:pt x="18481" y="24803"/>
                  <a:pt x="18687" y="24198"/>
                </a:cubicBezTo>
                <a:cubicBezTo>
                  <a:pt x="18747" y="24005"/>
                  <a:pt x="18807" y="23824"/>
                  <a:pt x="18868" y="23630"/>
                </a:cubicBezTo>
                <a:cubicBezTo>
                  <a:pt x="19061" y="22990"/>
                  <a:pt x="19218" y="22349"/>
                  <a:pt x="19363" y="21696"/>
                </a:cubicBezTo>
                <a:cubicBezTo>
                  <a:pt x="19400" y="21503"/>
                  <a:pt x="19436" y="21322"/>
                  <a:pt x="19472" y="21128"/>
                </a:cubicBezTo>
                <a:cubicBezTo>
                  <a:pt x="19605" y="20451"/>
                  <a:pt x="19702" y="19762"/>
                  <a:pt x="19774" y="19073"/>
                </a:cubicBezTo>
                <a:cubicBezTo>
                  <a:pt x="19799" y="18880"/>
                  <a:pt x="19823" y="18699"/>
                  <a:pt x="19835" y="18505"/>
                </a:cubicBezTo>
                <a:cubicBezTo>
                  <a:pt x="19895" y="17792"/>
                  <a:pt x="19932" y="17091"/>
                  <a:pt x="19932" y="16390"/>
                </a:cubicBezTo>
                <a:cubicBezTo>
                  <a:pt x="19932" y="16197"/>
                  <a:pt x="19932" y="16003"/>
                  <a:pt x="19919" y="15810"/>
                </a:cubicBezTo>
                <a:cubicBezTo>
                  <a:pt x="19907" y="15097"/>
                  <a:pt x="19871" y="14396"/>
                  <a:pt x="19811" y="13695"/>
                </a:cubicBezTo>
                <a:cubicBezTo>
                  <a:pt x="19799" y="13501"/>
                  <a:pt x="19774" y="13308"/>
                  <a:pt x="19750" y="13115"/>
                </a:cubicBezTo>
                <a:cubicBezTo>
                  <a:pt x="19690" y="12426"/>
                  <a:pt x="19581" y="11737"/>
                  <a:pt x="19448" y="11060"/>
                </a:cubicBezTo>
                <a:cubicBezTo>
                  <a:pt x="19424" y="10866"/>
                  <a:pt x="19376" y="10685"/>
                  <a:pt x="19339" y="10492"/>
                </a:cubicBezTo>
                <a:cubicBezTo>
                  <a:pt x="19194" y="9839"/>
                  <a:pt x="19037" y="9186"/>
                  <a:pt x="18844" y="8558"/>
                </a:cubicBezTo>
                <a:cubicBezTo>
                  <a:pt x="18783" y="8364"/>
                  <a:pt x="18723" y="8183"/>
                  <a:pt x="18662" y="7990"/>
                </a:cubicBezTo>
                <a:cubicBezTo>
                  <a:pt x="18457" y="7385"/>
                  <a:pt x="18227" y="6805"/>
                  <a:pt x="17973" y="6237"/>
                </a:cubicBezTo>
                <a:cubicBezTo>
                  <a:pt x="17889" y="6044"/>
                  <a:pt x="17804" y="5850"/>
                  <a:pt x="17708" y="5669"/>
                </a:cubicBezTo>
                <a:cubicBezTo>
                  <a:pt x="17550" y="5343"/>
                  <a:pt x="17381" y="5028"/>
                  <a:pt x="17224" y="4738"/>
                </a:cubicBezTo>
                <a:cubicBezTo>
                  <a:pt x="17055" y="4448"/>
                  <a:pt x="16886" y="4182"/>
                  <a:pt x="16716" y="3916"/>
                </a:cubicBezTo>
                <a:cubicBezTo>
                  <a:pt x="16583" y="3723"/>
                  <a:pt x="16451" y="3530"/>
                  <a:pt x="16318" y="3348"/>
                </a:cubicBezTo>
                <a:cubicBezTo>
                  <a:pt x="15943" y="2841"/>
                  <a:pt x="15520" y="2357"/>
                  <a:pt x="15061" y="1934"/>
                </a:cubicBezTo>
                <a:cubicBezTo>
                  <a:pt x="14843" y="1729"/>
                  <a:pt x="14625" y="1535"/>
                  <a:pt x="14396" y="1354"/>
                </a:cubicBezTo>
                <a:cubicBezTo>
                  <a:pt x="14082" y="1112"/>
                  <a:pt x="13743" y="907"/>
                  <a:pt x="13405" y="713"/>
                </a:cubicBezTo>
                <a:cubicBezTo>
                  <a:pt x="13090" y="544"/>
                  <a:pt x="12752" y="399"/>
                  <a:pt x="12414" y="290"/>
                </a:cubicBezTo>
                <a:cubicBezTo>
                  <a:pt x="12244" y="230"/>
                  <a:pt x="12075" y="182"/>
                  <a:pt x="11906" y="145"/>
                </a:cubicBezTo>
                <a:cubicBezTo>
                  <a:pt x="11531" y="61"/>
                  <a:pt x="11156" y="12"/>
                  <a:pt x="107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2508468" y="1236797"/>
            <a:ext cx="627977" cy="66713"/>
          </a:xfrm>
          <a:custGeom>
            <a:avLst/>
            <a:gdLst/>
            <a:ahLst/>
            <a:cxnLst/>
            <a:rect l="l" t="t" r="r" b="b"/>
            <a:pathLst>
              <a:path w="6721" h="714" extrusionOk="0">
                <a:moveTo>
                  <a:pt x="448" y="0"/>
                </a:moveTo>
                <a:lnTo>
                  <a:pt x="363" y="145"/>
                </a:lnTo>
                <a:lnTo>
                  <a:pt x="291" y="290"/>
                </a:lnTo>
                <a:lnTo>
                  <a:pt x="85" y="677"/>
                </a:lnTo>
                <a:cubicBezTo>
                  <a:pt x="49" y="689"/>
                  <a:pt x="25" y="701"/>
                  <a:pt x="0" y="714"/>
                </a:cubicBezTo>
                <a:lnTo>
                  <a:pt x="6721" y="714"/>
                </a:lnTo>
                <a:cubicBezTo>
                  <a:pt x="6406" y="544"/>
                  <a:pt x="6068" y="399"/>
                  <a:pt x="5730" y="290"/>
                </a:cubicBezTo>
                <a:cubicBezTo>
                  <a:pt x="5560" y="230"/>
                  <a:pt x="5391" y="182"/>
                  <a:pt x="5222" y="145"/>
                </a:cubicBezTo>
                <a:cubicBezTo>
                  <a:pt x="4847" y="61"/>
                  <a:pt x="4473" y="12"/>
                  <a:pt x="408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2353740" y="1363308"/>
            <a:ext cx="937433" cy="54286"/>
          </a:xfrm>
          <a:custGeom>
            <a:avLst/>
            <a:gdLst/>
            <a:ahLst/>
            <a:cxnLst/>
            <a:rect l="l" t="t" r="r" b="b"/>
            <a:pathLst>
              <a:path w="10033" h="581" extrusionOk="0">
                <a:moveTo>
                  <a:pt x="665" y="0"/>
                </a:moveTo>
                <a:cubicBezTo>
                  <a:pt x="436" y="181"/>
                  <a:pt x="206" y="375"/>
                  <a:pt x="1" y="580"/>
                </a:cubicBezTo>
                <a:lnTo>
                  <a:pt x="10033" y="580"/>
                </a:lnTo>
                <a:cubicBezTo>
                  <a:pt x="9815" y="375"/>
                  <a:pt x="9597" y="181"/>
                  <a:pt x="9368"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2199012" y="1549617"/>
            <a:ext cx="1246890" cy="53165"/>
          </a:xfrm>
          <a:custGeom>
            <a:avLst/>
            <a:gdLst/>
            <a:ahLst/>
            <a:cxnLst/>
            <a:rect l="l" t="t" r="r" b="b"/>
            <a:pathLst>
              <a:path w="13345" h="569" extrusionOk="0">
                <a:moveTo>
                  <a:pt x="400" y="0"/>
                </a:moveTo>
                <a:cubicBezTo>
                  <a:pt x="267" y="182"/>
                  <a:pt x="134" y="375"/>
                  <a:pt x="1" y="569"/>
                </a:cubicBezTo>
                <a:lnTo>
                  <a:pt x="13345" y="569"/>
                </a:lnTo>
                <a:cubicBezTo>
                  <a:pt x="13212" y="375"/>
                  <a:pt x="13079" y="182"/>
                  <a:pt x="1294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2082686" y="1766480"/>
            <a:ext cx="1481786" cy="53165"/>
          </a:xfrm>
          <a:custGeom>
            <a:avLst/>
            <a:gdLst/>
            <a:ahLst/>
            <a:cxnLst/>
            <a:rect l="l" t="t" r="r" b="b"/>
            <a:pathLst>
              <a:path w="15859" h="569" extrusionOk="0">
                <a:moveTo>
                  <a:pt x="267" y="0"/>
                </a:moveTo>
                <a:cubicBezTo>
                  <a:pt x="170" y="181"/>
                  <a:pt x="73" y="375"/>
                  <a:pt x="1" y="568"/>
                </a:cubicBezTo>
                <a:lnTo>
                  <a:pt x="15859" y="568"/>
                </a:lnTo>
                <a:cubicBezTo>
                  <a:pt x="15762" y="375"/>
                  <a:pt x="15677" y="181"/>
                  <a:pt x="1558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2002519" y="1983250"/>
            <a:ext cx="1642120" cy="53165"/>
          </a:xfrm>
          <a:custGeom>
            <a:avLst/>
            <a:gdLst/>
            <a:ahLst/>
            <a:cxnLst/>
            <a:rect l="l" t="t" r="r" b="b"/>
            <a:pathLst>
              <a:path w="17575" h="569" extrusionOk="0">
                <a:moveTo>
                  <a:pt x="182" y="1"/>
                </a:moveTo>
                <a:cubicBezTo>
                  <a:pt x="109" y="194"/>
                  <a:pt x="49" y="376"/>
                  <a:pt x="1" y="569"/>
                </a:cubicBezTo>
                <a:lnTo>
                  <a:pt x="17575" y="569"/>
                </a:lnTo>
                <a:cubicBezTo>
                  <a:pt x="17514" y="376"/>
                  <a:pt x="17454" y="194"/>
                  <a:pt x="17393"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946085" y="2217024"/>
            <a:ext cx="1756204" cy="53165"/>
          </a:xfrm>
          <a:custGeom>
            <a:avLst/>
            <a:gdLst/>
            <a:ahLst/>
            <a:cxnLst/>
            <a:rect l="l" t="t" r="r" b="b"/>
            <a:pathLst>
              <a:path w="18796" h="569" extrusionOk="0">
                <a:moveTo>
                  <a:pt x="109" y="1"/>
                </a:moveTo>
                <a:cubicBezTo>
                  <a:pt x="73" y="194"/>
                  <a:pt x="36" y="375"/>
                  <a:pt x="0" y="569"/>
                </a:cubicBezTo>
                <a:lnTo>
                  <a:pt x="18795" y="569"/>
                </a:lnTo>
                <a:cubicBezTo>
                  <a:pt x="18759" y="388"/>
                  <a:pt x="18723" y="194"/>
                  <a:pt x="18674"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881708" y="2462105"/>
            <a:ext cx="1853283" cy="54286"/>
          </a:xfrm>
          <a:custGeom>
            <a:avLst/>
            <a:gdLst/>
            <a:ahLst/>
            <a:cxnLst/>
            <a:rect l="l" t="t" r="r" b="b"/>
            <a:pathLst>
              <a:path w="19835" h="581" extrusionOk="0">
                <a:moveTo>
                  <a:pt x="37" y="1"/>
                </a:moveTo>
                <a:lnTo>
                  <a:pt x="0" y="61"/>
                </a:lnTo>
                <a:lnTo>
                  <a:pt x="0" y="581"/>
                </a:lnTo>
                <a:lnTo>
                  <a:pt x="19835" y="581"/>
                </a:lnTo>
                <a:cubicBezTo>
                  <a:pt x="19823" y="387"/>
                  <a:pt x="19811" y="194"/>
                  <a:pt x="19786"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881708" y="2714006"/>
            <a:ext cx="1863468" cy="53165"/>
          </a:xfrm>
          <a:custGeom>
            <a:avLst/>
            <a:gdLst/>
            <a:ahLst/>
            <a:cxnLst/>
            <a:rect l="l" t="t" r="r" b="b"/>
            <a:pathLst>
              <a:path w="19944" h="569" extrusionOk="0">
                <a:moveTo>
                  <a:pt x="0" y="0"/>
                </a:moveTo>
                <a:lnTo>
                  <a:pt x="0" y="568"/>
                </a:lnTo>
                <a:lnTo>
                  <a:pt x="19944" y="568"/>
                </a:lnTo>
                <a:cubicBezTo>
                  <a:pt x="19944" y="375"/>
                  <a:pt x="19944" y="181"/>
                  <a:pt x="19944"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881708" y="2964692"/>
            <a:ext cx="1854404" cy="53165"/>
          </a:xfrm>
          <a:custGeom>
            <a:avLst/>
            <a:gdLst/>
            <a:ahLst/>
            <a:cxnLst/>
            <a:rect l="l" t="t" r="r" b="b"/>
            <a:pathLst>
              <a:path w="19847" h="569" extrusionOk="0">
                <a:moveTo>
                  <a:pt x="0" y="0"/>
                </a:moveTo>
                <a:lnTo>
                  <a:pt x="0" y="472"/>
                </a:lnTo>
                <a:lnTo>
                  <a:pt x="49" y="568"/>
                </a:lnTo>
                <a:lnTo>
                  <a:pt x="19786" y="568"/>
                </a:lnTo>
                <a:cubicBezTo>
                  <a:pt x="19811" y="375"/>
                  <a:pt x="19823" y="182"/>
                  <a:pt x="1984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948327" y="3209772"/>
            <a:ext cx="1755083" cy="53165"/>
          </a:xfrm>
          <a:custGeom>
            <a:avLst/>
            <a:gdLst/>
            <a:ahLst/>
            <a:cxnLst/>
            <a:rect l="l" t="t" r="r" b="b"/>
            <a:pathLst>
              <a:path w="18784" h="569" extrusionOk="0">
                <a:moveTo>
                  <a:pt x="0" y="0"/>
                </a:moveTo>
                <a:cubicBezTo>
                  <a:pt x="37" y="194"/>
                  <a:pt x="73" y="375"/>
                  <a:pt x="121" y="568"/>
                </a:cubicBezTo>
                <a:lnTo>
                  <a:pt x="18662" y="568"/>
                </a:lnTo>
                <a:cubicBezTo>
                  <a:pt x="18699" y="375"/>
                  <a:pt x="18735" y="194"/>
                  <a:pt x="18783"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2005883" y="3442426"/>
            <a:ext cx="1639878" cy="54286"/>
          </a:xfrm>
          <a:custGeom>
            <a:avLst/>
            <a:gdLst/>
            <a:ahLst/>
            <a:cxnLst/>
            <a:rect l="l" t="t" r="r" b="b"/>
            <a:pathLst>
              <a:path w="17551" h="581" extrusionOk="0">
                <a:moveTo>
                  <a:pt x="1" y="0"/>
                </a:moveTo>
                <a:cubicBezTo>
                  <a:pt x="49" y="193"/>
                  <a:pt x="122" y="387"/>
                  <a:pt x="182" y="580"/>
                </a:cubicBezTo>
                <a:lnTo>
                  <a:pt x="17370" y="580"/>
                </a:lnTo>
                <a:cubicBezTo>
                  <a:pt x="17442" y="387"/>
                  <a:pt x="17503" y="193"/>
                  <a:pt x="1755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2087264" y="3659195"/>
            <a:ext cx="1478329" cy="53165"/>
          </a:xfrm>
          <a:custGeom>
            <a:avLst/>
            <a:gdLst/>
            <a:ahLst/>
            <a:cxnLst/>
            <a:rect l="l" t="t" r="r" b="b"/>
            <a:pathLst>
              <a:path w="15822" h="569" extrusionOk="0">
                <a:moveTo>
                  <a:pt x="0" y="1"/>
                </a:moveTo>
                <a:cubicBezTo>
                  <a:pt x="85" y="194"/>
                  <a:pt x="169" y="388"/>
                  <a:pt x="266" y="569"/>
                </a:cubicBezTo>
                <a:lnTo>
                  <a:pt x="15556" y="569"/>
                </a:lnTo>
                <a:cubicBezTo>
                  <a:pt x="15653" y="388"/>
                  <a:pt x="15737" y="194"/>
                  <a:pt x="15822"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2204712" y="3874937"/>
            <a:ext cx="1244554" cy="53165"/>
          </a:xfrm>
          <a:custGeom>
            <a:avLst/>
            <a:gdLst/>
            <a:ahLst/>
            <a:cxnLst/>
            <a:rect l="l" t="t" r="r" b="b"/>
            <a:pathLst>
              <a:path w="13320" h="569" extrusionOk="0">
                <a:moveTo>
                  <a:pt x="0" y="0"/>
                </a:moveTo>
                <a:cubicBezTo>
                  <a:pt x="133" y="194"/>
                  <a:pt x="266" y="387"/>
                  <a:pt x="399" y="568"/>
                </a:cubicBezTo>
                <a:lnTo>
                  <a:pt x="12921" y="568"/>
                </a:lnTo>
                <a:cubicBezTo>
                  <a:pt x="13054" y="387"/>
                  <a:pt x="13187" y="194"/>
                  <a:pt x="13320"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2359346" y="4061246"/>
            <a:ext cx="935191" cy="53165"/>
          </a:xfrm>
          <a:custGeom>
            <a:avLst/>
            <a:gdLst/>
            <a:ahLst/>
            <a:cxnLst/>
            <a:rect l="l" t="t" r="r" b="b"/>
            <a:pathLst>
              <a:path w="10009" h="569" extrusionOk="0">
                <a:moveTo>
                  <a:pt x="1" y="1"/>
                </a:moveTo>
                <a:cubicBezTo>
                  <a:pt x="219" y="194"/>
                  <a:pt x="448" y="387"/>
                  <a:pt x="678" y="569"/>
                </a:cubicBezTo>
                <a:lnTo>
                  <a:pt x="9332" y="569"/>
                </a:lnTo>
                <a:cubicBezTo>
                  <a:pt x="9574" y="387"/>
                  <a:pt x="9791" y="194"/>
                  <a:pt x="10009"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2514074" y="4173088"/>
            <a:ext cx="625734" cy="65591"/>
          </a:xfrm>
          <a:custGeom>
            <a:avLst/>
            <a:gdLst/>
            <a:ahLst/>
            <a:cxnLst/>
            <a:rect l="l" t="t" r="r" b="b"/>
            <a:pathLst>
              <a:path w="6697" h="702" extrusionOk="0">
                <a:moveTo>
                  <a:pt x="1" y="0"/>
                </a:moveTo>
                <a:lnTo>
                  <a:pt x="231" y="423"/>
                </a:lnTo>
                <a:lnTo>
                  <a:pt x="315" y="568"/>
                </a:lnTo>
                <a:lnTo>
                  <a:pt x="388" y="701"/>
                </a:lnTo>
                <a:lnTo>
                  <a:pt x="4050" y="701"/>
                </a:lnTo>
                <a:cubicBezTo>
                  <a:pt x="4425" y="701"/>
                  <a:pt x="4799" y="653"/>
                  <a:pt x="5162" y="568"/>
                </a:cubicBezTo>
                <a:cubicBezTo>
                  <a:pt x="5355" y="532"/>
                  <a:pt x="5537" y="484"/>
                  <a:pt x="5718" y="423"/>
                </a:cubicBezTo>
                <a:cubicBezTo>
                  <a:pt x="6056" y="315"/>
                  <a:pt x="6383" y="169"/>
                  <a:pt x="669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595985" y="1236516"/>
            <a:ext cx="1890564" cy="3003001"/>
          </a:xfrm>
          <a:custGeom>
            <a:avLst/>
            <a:gdLst/>
            <a:ahLst/>
            <a:cxnLst/>
            <a:rect l="l" t="t" r="r" b="b"/>
            <a:pathLst>
              <a:path w="20234" h="32140" extrusionOk="0">
                <a:moveTo>
                  <a:pt x="10096" y="0"/>
                </a:moveTo>
                <a:cubicBezTo>
                  <a:pt x="7745" y="0"/>
                  <a:pt x="5396" y="1557"/>
                  <a:pt x="3602" y="4669"/>
                </a:cubicBezTo>
                <a:cubicBezTo>
                  <a:pt x="0" y="10930"/>
                  <a:pt x="0" y="21095"/>
                  <a:pt x="3602" y="27392"/>
                </a:cubicBezTo>
                <a:cubicBezTo>
                  <a:pt x="5412" y="30556"/>
                  <a:pt x="7786" y="32139"/>
                  <a:pt x="10157" y="32139"/>
                </a:cubicBezTo>
                <a:cubicBezTo>
                  <a:pt x="12506" y="32139"/>
                  <a:pt x="14852" y="30586"/>
                  <a:pt x="16644" y="27477"/>
                </a:cubicBezTo>
                <a:cubicBezTo>
                  <a:pt x="20234" y="21216"/>
                  <a:pt x="20234" y="11039"/>
                  <a:pt x="16644" y="4741"/>
                </a:cubicBezTo>
                <a:cubicBezTo>
                  <a:pt x="14836" y="1581"/>
                  <a:pt x="12465" y="0"/>
                  <a:pt x="10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781173" y="1338454"/>
            <a:ext cx="1521309" cy="2799686"/>
          </a:xfrm>
          <a:custGeom>
            <a:avLst/>
            <a:gdLst/>
            <a:ahLst/>
            <a:cxnLst/>
            <a:rect l="l" t="t" r="r" b="b"/>
            <a:pathLst>
              <a:path w="16282" h="29964" extrusionOk="0">
                <a:moveTo>
                  <a:pt x="8111" y="0"/>
                </a:moveTo>
                <a:cubicBezTo>
                  <a:pt x="6056" y="0"/>
                  <a:pt x="4086" y="1463"/>
                  <a:pt x="2551" y="4134"/>
                </a:cubicBezTo>
                <a:cubicBezTo>
                  <a:pt x="907" y="6986"/>
                  <a:pt x="1" y="10830"/>
                  <a:pt x="1" y="14928"/>
                </a:cubicBezTo>
                <a:cubicBezTo>
                  <a:pt x="1" y="19037"/>
                  <a:pt x="907" y="22881"/>
                  <a:pt x="2551" y="25757"/>
                </a:cubicBezTo>
                <a:cubicBezTo>
                  <a:pt x="4098" y="28465"/>
                  <a:pt x="6104" y="29951"/>
                  <a:pt x="8159" y="29964"/>
                </a:cubicBezTo>
                <a:cubicBezTo>
                  <a:pt x="10214" y="29964"/>
                  <a:pt x="12196" y="28501"/>
                  <a:pt x="13731" y="25830"/>
                </a:cubicBezTo>
                <a:cubicBezTo>
                  <a:pt x="15375" y="22965"/>
                  <a:pt x="16281" y="19134"/>
                  <a:pt x="16281" y="15036"/>
                </a:cubicBezTo>
                <a:cubicBezTo>
                  <a:pt x="16281" y="10927"/>
                  <a:pt x="15375" y="7083"/>
                  <a:pt x="13719" y="4194"/>
                </a:cubicBezTo>
                <a:cubicBezTo>
                  <a:pt x="12172" y="1487"/>
                  <a:pt x="10166" y="0"/>
                  <a:pt x="8111" y="0"/>
                </a:cubicBezTo>
                <a:close/>
              </a:path>
            </a:pathLst>
          </a:custGeom>
          <a:solidFill>
            <a:srgbClr val="EF9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878345" y="1394889"/>
            <a:ext cx="1456839" cy="2799686"/>
          </a:xfrm>
          <a:custGeom>
            <a:avLst/>
            <a:gdLst/>
            <a:ahLst/>
            <a:cxnLst/>
            <a:rect l="l" t="t" r="r" b="b"/>
            <a:pathLst>
              <a:path w="15592" h="29964" extrusionOk="0">
                <a:moveTo>
                  <a:pt x="7772" y="1"/>
                </a:moveTo>
                <a:cubicBezTo>
                  <a:pt x="5802" y="1"/>
                  <a:pt x="3916" y="1463"/>
                  <a:pt x="2442" y="4122"/>
                </a:cubicBezTo>
                <a:cubicBezTo>
                  <a:pt x="870" y="6987"/>
                  <a:pt x="0" y="10830"/>
                  <a:pt x="0" y="14928"/>
                </a:cubicBezTo>
                <a:cubicBezTo>
                  <a:pt x="0" y="19037"/>
                  <a:pt x="870" y="22881"/>
                  <a:pt x="2454" y="25758"/>
                </a:cubicBezTo>
                <a:cubicBezTo>
                  <a:pt x="3928" y="28465"/>
                  <a:pt x="5850" y="29952"/>
                  <a:pt x="7820" y="29964"/>
                </a:cubicBezTo>
                <a:cubicBezTo>
                  <a:pt x="9790" y="29964"/>
                  <a:pt x="11676" y="28501"/>
                  <a:pt x="13150" y="25830"/>
                </a:cubicBezTo>
                <a:cubicBezTo>
                  <a:pt x="14722" y="22966"/>
                  <a:pt x="15592" y="19134"/>
                  <a:pt x="15592" y="15037"/>
                </a:cubicBezTo>
                <a:cubicBezTo>
                  <a:pt x="15592" y="10927"/>
                  <a:pt x="14722" y="7083"/>
                  <a:pt x="13138" y="4195"/>
                </a:cubicBezTo>
                <a:cubicBezTo>
                  <a:pt x="11664" y="1487"/>
                  <a:pt x="9742" y="1"/>
                  <a:pt x="77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2044284" y="1940643"/>
            <a:ext cx="883241" cy="1664171"/>
          </a:xfrm>
          <a:custGeom>
            <a:avLst/>
            <a:gdLst/>
            <a:ahLst/>
            <a:cxnLst/>
            <a:rect l="l" t="t" r="r" b="b"/>
            <a:pathLst>
              <a:path w="9453" h="17811" extrusionOk="0">
                <a:moveTo>
                  <a:pt x="3997" y="0"/>
                </a:moveTo>
                <a:cubicBezTo>
                  <a:pt x="3950" y="0"/>
                  <a:pt x="3903" y="15"/>
                  <a:pt x="3856" y="46"/>
                </a:cubicBezTo>
                <a:cubicBezTo>
                  <a:pt x="3180" y="517"/>
                  <a:pt x="2515" y="1242"/>
                  <a:pt x="1874" y="2246"/>
                </a:cubicBezTo>
                <a:lnTo>
                  <a:pt x="1258" y="1170"/>
                </a:lnTo>
                <a:cubicBezTo>
                  <a:pt x="1197" y="1055"/>
                  <a:pt x="1113" y="998"/>
                  <a:pt x="1027" y="998"/>
                </a:cubicBezTo>
                <a:cubicBezTo>
                  <a:pt x="941" y="998"/>
                  <a:pt x="853" y="1055"/>
                  <a:pt x="786" y="1170"/>
                </a:cubicBezTo>
                <a:lnTo>
                  <a:pt x="134" y="2318"/>
                </a:lnTo>
                <a:cubicBezTo>
                  <a:pt x="1" y="2572"/>
                  <a:pt x="1" y="2886"/>
                  <a:pt x="134" y="3140"/>
                </a:cubicBezTo>
                <a:lnTo>
                  <a:pt x="774" y="4264"/>
                </a:lnTo>
                <a:cubicBezTo>
                  <a:pt x="315" y="5400"/>
                  <a:pt x="110" y="6621"/>
                  <a:pt x="170" y="7842"/>
                </a:cubicBezTo>
                <a:cubicBezTo>
                  <a:pt x="206" y="8966"/>
                  <a:pt x="521" y="10066"/>
                  <a:pt x="1076" y="11057"/>
                </a:cubicBezTo>
                <a:cubicBezTo>
                  <a:pt x="1451" y="11722"/>
                  <a:pt x="1850" y="12133"/>
                  <a:pt x="2249" y="12278"/>
                </a:cubicBezTo>
                <a:cubicBezTo>
                  <a:pt x="2411" y="12337"/>
                  <a:pt x="2580" y="12366"/>
                  <a:pt x="2750" y="12366"/>
                </a:cubicBezTo>
                <a:cubicBezTo>
                  <a:pt x="2999" y="12366"/>
                  <a:pt x="3247" y="12303"/>
                  <a:pt x="3470" y="12181"/>
                </a:cubicBezTo>
                <a:cubicBezTo>
                  <a:pt x="3989" y="11891"/>
                  <a:pt x="4461" y="11528"/>
                  <a:pt x="4884" y="11105"/>
                </a:cubicBezTo>
                <a:cubicBezTo>
                  <a:pt x="5331" y="10682"/>
                  <a:pt x="5657" y="10392"/>
                  <a:pt x="5875" y="10223"/>
                </a:cubicBezTo>
                <a:cubicBezTo>
                  <a:pt x="6056" y="10066"/>
                  <a:pt x="6286" y="9981"/>
                  <a:pt x="6516" y="9981"/>
                </a:cubicBezTo>
                <a:cubicBezTo>
                  <a:pt x="6733" y="9981"/>
                  <a:pt x="6927" y="10126"/>
                  <a:pt x="7096" y="10428"/>
                </a:cubicBezTo>
                <a:cubicBezTo>
                  <a:pt x="7325" y="10839"/>
                  <a:pt x="7410" y="11299"/>
                  <a:pt x="7337" y="11758"/>
                </a:cubicBezTo>
                <a:cubicBezTo>
                  <a:pt x="7265" y="12302"/>
                  <a:pt x="7084" y="12822"/>
                  <a:pt x="6818" y="13281"/>
                </a:cubicBezTo>
                <a:cubicBezTo>
                  <a:pt x="6528" y="13813"/>
                  <a:pt x="6129" y="14260"/>
                  <a:pt x="5645" y="14598"/>
                </a:cubicBezTo>
                <a:cubicBezTo>
                  <a:pt x="5452" y="14731"/>
                  <a:pt x="5246" y="14852"/>
                  <a:pt x="5041" y="14949"/>
                </a:cubicBezTo>
                <a:cubicBezTo>
                  <a:pt x="4944" y="14997"/>
                  <a:pt x="4872" y="15070"/>
                  <a:pt x="4823" y="15167"/>
                </a:cubicBezTo>
                <a:cubicBezTo>
                  <a:pt x="4642" y="15517"/>
                  <a:pt x="4642" y="15952"/>
                  <a:pt x="4823" y="16303"/>
                </a:cubicBezTo>
                <a:lnTo>
                  <a:pt x="5585" y="17620"/>
                </a:lnTo>
                <a:cubicBezTo>
                  <a:pt x="5659" y="17744"/>
                  <a:pt x="5755" y="17811"/>
                  <a:pt x="5851" y="17811"/>
                </a:cubicBezTo>
                <a:cubicBezTo>
                  <a:pt x="5896" y="17811"/>
                  <a:pt x="5941" y="17796"/>
                  <a:pt x="5984" y="17765"/>
                </a:cubicBezTo>
                <a:cubicBezTo>
                  <a:pt x="6262" y="17584"/>
                  <a:pt x="6516" y="17391"/>
                  <a:pt x="6745" y="17161"/>
                </a:cubicBezTo>
                <a:cubicBezTo>
                  <a:pt x="7072" y="16847"/>
                  <a:pt x="7362" y="16496"/>
                  <a:pt x="7615" y="16121"/>
                </a:cubicBezTo>
                <a:lnTo>
                  <a:pt x="8111" y="16992"/>
                </a:lnTo>
                <a:cubicBezTo>
                  <a:pt x="8178" y="17100"/>
                  <a:pt x="8262" y="17155"/>
                  <a:pt x="8347" y="17155"/>
                </a:cubicBezTo>
                <a:cubicBezTo>
                  <a:pt x="8431" y="17155"/>
                  <a:pt x="8516" y="17100"/>
                  <a:pt x="8582" y="16992"/>
                </a:cubicBezTo>
                <a:lnTo>
                  <a:pt x="8595" y="17004"/>
                </a:lnTo>
                <a:lnTo>
                  <a:pt x="9247" y="15843"/>
                </a:lnTo>
                <a:cubicBezTo>
                  <a:pt x="9380" y="15590"/>
                  <a:pt x="9380" y="15287"/>
                  <a:pt x="9247" y="15021"/>
                </a:cubicBezTo>
                <a:lnTo>
                  <a:pt x="8727" y="14103"/>
                </a:lnTo>
                <a:cubicBezTo>
                  <a:pt x="9223" y="12930"/>
                  <a:pt x="9453" y="11661"/>
                  <a:pt x="9404" y="10380"/>
                </a:cubicBezTo>
                <a:cubicBezTo>
                  <a:pt x="9344" y="9159"/>
                  <a:pt x="9054" y="8120"/>
                  <a:pt x="8558" y="7250"/>
                </a:cubicBezTo>
                <a:cubicBezTo>
                  <a:pt x="8026" y="6319"/>
                  <a:pt x="7483" y="5860"/>
                  <a:pt x="6939" y="5860"/>
                </a:cubicBezTo>
                <a:cubicBezTo>
                  <a:pt x="6395" y="5872"/>
                  <a:pt x="5802" y="6150"/>
                  <a:pt x="5162" y="6706"/>
                </a:cubicBezTo>
                <a:cubicBezTo>
                  <a:pt x="5101" y="6754"/>
                  <a:pt x="4932" y="6911"/>
                  <a:pt x="4654" y="7141"/>
                </a:cubicBezTo>
                <a:cubicBezTo>
                  <a:pt x="4074" y="7673"/>
                  <a:pt x="3615" y="7999"/>
                  <a:pt x="3300" y="8156"/>
                </a:cubicBezTo>
                <a:cubicBezTo>
                  <a:pt x="3211" y="8198"/>
                  <a:pt x="3126" y="8218"/>
                  <a:pt x="3046" y="8218"/>
                </a:cubicBezTo>
                <a:cubicBezTo>
                  <a:pt x="2845" y="8218"/>
                  <a:pt x="2674" y="8089"/>
                  <a:pt x="2527" y="7830"/>
                </a:cubicBezTo>
                <a:cubicBezTo>
                  <a:pt x="2056" y="7020"/>
                  <a:pt x="2128" y="6065"/>
                  <a:pt x="2744" y="4977"/>
                </a:cubicBezTo>
                <a:cubicBezTo>
                  <a:pt x="3095" y="4373"/>
                  <a:pt x="3530" y="3829"/>
                  <a:pt x="4062" y="3370"/>
                </a:cubicBezTo>
                <a:cubicBezTo>
                  <a:pt x="4292" y="3164"/>
                  <a:pt x="4545" y="2983"/>
                  <a:pt x="4823" y="2838"/>
                </a:cubicBezTo>
                <a:cubicBezTo>
                  <a:pt x="4908" y="2790"/>
                  <a:pt x="4968" y="2717"/>
                  <a:pt x="5017" y="2632"/>
                </a:cubicBezTo>
                <a:cubicBezTo>
                  <a:pt x="5198" y="2270"/>
                  <a:pt x="5198" y="1847"/>
                  <a:pt x="5017" y="1496"/>
                </a:cubicBezTo>
                <a:lnTo>
                  <a:pt x="4267" y="191"/>
                </a:lnTo>
                <a:cubicBezTo>
                  <a:pt x="4193" y="68"/>
                  <a:pt x="4097" y="0"/>
                  <a:pt x="3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783415" y="1678932"/>
            <a:ext cx="813258" cy="2572172"/>
          </a:xfrm>
          <a:custGeom>
            <a:avLst/>
            <a:gdLst/>
            <a:ahLst/>
            <a:cxnLst/>
            <a:rect l="l" t="t" r="r" b="b"/>
            <a:pathLst>
              <a:path w="8704" h="27529" extrusionOk="0">
                <a:moveTo>
                  <a:pt x="8075" y="1940"/>
                </a:moveTo>
                <a:lnTo>
                  <a:pt x="7567" y="4660"/>
                </a:lnTo>
                <a:lnTo>
                  <a:pt x="4618" y="4660"/>
                </a:lnTo>
                <a:lnTo>
                  <a:pt x="5126" y="1940"/>
                </a:lnTo>
                <a:close/>
                <a:moveTo>
                  <a:pt x="7507" y="4926"/>
                </a:moveTo>
                <a:lnTo>
                  <a:pt x="6999" y="7645"/>
                </a:lnTo>
                <a:lnTo>
                  <a:pt x="4038" y="7645"/>
                </a:lnTo>
                <a:lnTo>
                  <a:pt x="4557" y="4926"/>
                </a:lnTo>
                <a:close/>
                <a:moveTo>
                  <a:pt x="6939" y="7923"/>
                </a:moveTo>
                <a:lnTo>
                  <a:pt x="6431" y="10643"/>
                </a:lnTo>
                <a:lnTo>
                  <a:pt x="3470" y="10643"/>
                </a:lnTo>
                <a:lnTo>
                  <a:pt x="3989" y="7923"/>
                </a:lnTo>
                <a:close/>
                <a:moveTo>
                  <a:pt x="6370" y="10909"/>
                </a:moveTo>
                <a:lnTo>
                  <a:pt x="5851" y="13628"/>
                </a:lnTo>
                <a:lnTo>
                  <a:pt x="2902" y="13628"/>
                </a:lnTo>
                <a:lnTo>
                  <a:pt x="3421" y="10909"/>
                </a:lnTo>
                <a:close/>
                <a:moveTo>
                  <a:pt x="5802" y="13906"/>
                </a:moveTo>
                <a:lnTo>
                  <a:pt x="5283" y="16626"/>
                </a:lnTo>
                <a:lnTo>
                  <a:pt x="2333" y="16626"/>
                </a:lnTo>
                <a:lnTo>
                  <a:pt x="2853" y="13906"/>
                </a:lnTo>
                <a:close/>
                <a:moveTo>
                  <a:pt x="5234" y="16892"/>
                </a:moveTo>
                <a:lnTo>
                  <a:pt x="4715" y="19611"/>
                </a:lnTo>
                <a:lnTo>
                  <a:pt x="1765" y="19611"/>
                </a:lnTo>
                <a:lnTo>
                  <a:pt x="2285" y="16892"/>
                </a:lnTo>
                <a:close/>
                <a:moveTo>
                  <a:pt x="4666" y="19889"/>
                </a:moveTo>
                <a:lnTo>
                  <a:pt x="4146" y="22609"/>
                </a:lnTo>
                <a:lnTo>
                  <a:pt x="1197" y="22609"/>
                </a:lnTo>
                <a:lnTo>
                  <a:pt x="1717" y="19889"/>
                </a:lnTo>
                <a:close/>
                <a:moveTo>
                  <a:pt x="4098" y="22875"/>
                </a:moveTo>
                <a:lnTo>
                  <a:pt x="3578" y="25594"/>
                </a:lnTo>
                <a:lnTo>
                  <a:pt x="629" y="25594"/>
                </a:lnTo>
                <a:lnTo>
                  <a:pt x="1149" y="22875"/>
                </a:lnTo>
                <a:close/>
                <a:moveTo>
                  <a:pt x="8545" y="0"/>
                </a:moveTo>
                <a:cubicBezTo>
                  <a:pt x="8486" y="0"/>
                  <a:pt x="8435" y="45"/>
                  <a:pt x="8425" y="115"/>
                </a:cubicBezTo>
                <a:lnTo>
                  <a:pt x="8123" y="1662"/>
                </a:lnTo>
                <a:lnTo>
                  <a:pt x="5174" y="1662"/>
                </a:lnTo>
                <a:lnTo>
                  <a:pt x="5464" y="164"/>
                </a:lnTo>
                <a:cubicBezTo>
                  <a:pt x="5471" y="67"/>
                  <a:pt x="5395" y="10"/>
                  <a:pt x="5320" y="10"/>
                </a:cubicBezTo>
                <a:cubicBezTo>
                  <a:pt x="5263" y="10"/>
                  <a:pt x="5207" y="42"/>
                  <a:pt x="5186" y="115"/>
                </a:cubicBezTo>
                <a:lnTo>
                  <a:pt x="13" y="27371"/>
                </a:lnTo>
                <a:cubicBezTo>
                  <a:pt x="1" y="27444"/>
                  <a:pt x="49" y="27516"/>
                  <a:pt x="122" y="27528"/>
                </a:cubicBezTo>
                <a:lnTo>
                  <a:pt x="146" y="27528"/>
                </a:lnTo>
                <a:cubicBezTo>
                  <a:pt x="218" y="27528"/>
                  <a:pt x="267" y="27480"/>
                  <a:pt x="279" y="27419"/>
                </a:cubicBezTo>
                <a:lnTo>
                  <a:pt x="581" y="25860"/>
                </a:lnTo>
                <a:lnTo>
                  <a:pt x="3542" y="25860"/>
                </a:lnTo>
                <a:lnTo>
                  <a:pt x="3252" y="27371"/>
                </a:lnTo>
                <a:cubicBezTo>
                  <a:pt x="3240" y="27432"/>
                  <a:pt x="3288" y="27504"/>
                  <a:pt x="3361" y="27516"/>
                </a:cubicBezTo>
                <a:lnTo>
                  <a:pt x="3385" y="27516"/>
                </a:lnTo>
                <a:cubicBezTo>
                  <a:pt x="3445" y="27516"/>
                  <a:pt x="3506" y="27468"/>
                  <a:pt x="3518" y="27407"/>
                </a:cubicBezTo>
                <a:lnTo>
                  <a:pt x="8703" y="139"/>
                </a:lnTo>
                <a:cubicBezTo>
                  <a:pt x="8703" y="67"/>
                  <a:pt x="8655" y="6"/>
                  <a:pt x="8582" y="6"/>
                </a:cubicBezTo>
                <a:cubicBezTo>
                  <a:pt x="8570" y="2"/>
                  <a:pt x="8557" y="0"/>
                  <a:pt x="8545"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2550233" y="1673512"/>
            <a:ext cx="45316" cy="21583"/>
          </a:xfrm>
          <a:custGeom>
            <a:avLst/>
            <a:gdLst/>
            <a:ahLst/>
            <a:cxnLst/>
            <a:rect l="l" t="t" r="r" b="b"/>
            <a:pathLst>
              <a:path w="485" h="231" extrusionOk="0">
                <a:moveTo>
                  <a:pt x="167" y="0"/>
                </a:moveTo>
                <a:cubicBezTo>
                  <a:pt x="140" y="0"/>
                  <a:pt x="116" y="2"/>
                  <a:pt x="97" y="4"/>
                </a:cubicBezTo>
                <a:cubicBezTo>
                  <a:pt x="1" y="4"/>
                  <a:pt x="61" y="173"/>
                  <a:pt x="61" y="173"/>
                </a:cubicBezTo>
                <a:cubicBezTo>
                  <a:pt x="122" y="203"/>
                  <a:pt x="230" y="231"/>
                  <a:pt x="321" y="231"/>
                </a:cubicBezTo>
                <a:cubicBezTo>
                  <a:pt x="412" y="231"/>
                  <a:pt x="484" y="203"/>
                  <a:pt x="472" y="125"/>
                </a:cubicBezTo>
                <a:cubicBezTo>
                  <a:pt x="462" y="27"/>
                  <a:pt x="285" y="0"/>
                  <a:pt x="167"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2253204" y="1404793"/>
            <a:ext cx="108571" cy="180610"/>
          </a:xfrm>
          <a:custGeom>
            <a:avLst/>
            <a:gdLst/>
            <a:ahLst/>
            <a:cxnLst/>
            <a:rect l="l" t="t" r="r" b="b"/>
            <a:pathLst>
              <a:path w="1162" h="1933" extrusionOk="0">
                <a:moveTo>
                  <a:pt x="529" y="1"/>
                </a:moveTo>
                <a:cubicBezTo>
                  <a:pt x="253" y="1"/>
                  <a:pt x="41" y="256"/>
                  <a:pt x="13" y="680"/>
                </a:cubicBezTo>
                <a:cubicBezTo>
                  <a:pt x="1" y="849"/>
                  <a:pt x="37" y="1007"/>
                  <a:pt x="98" y="1164"/>
                </a:cubicBezTo>
                <a:lnTo>
                  <a:pt x="25" y="1587"/>
                </a:lnTo>
                <a:cubicBezTo>
                  <a:pt x="1" y="1732"/>
                  <a:pt x="85" y="1889"/>
                  <a:pt x="243" y="1925"/>
                </a:cubicBezTo>
                <a:cubicBezTo>
                  <a:pt x="263" y="1930"/>
                  <a:pt x="284" y="1933"/>
                  <a:pt x="304" y="1933"/>
                </a:cubicBezTo>
                <a:cubicBezTo>
                  <a:pt x="427" y="1933"/>
                  <a:pt x="536" y="1844"/>
                  <a:pt x="557" y="1720"/>
                </a:cubicBezTo>
                <a:lnTo>
                  <a:pt x="557" y="1683"/>
                </a:lnTo>
                <a:lnTo>
                  <a:pt x="581" y="1526"/>
                </a:lnTo>
                <a:cubicBezTo>
                  <a:pt x="871" y="1526"/>
                  <a:pt x="1016" y="1248"/>
                  <a:pt x="1089" y="874"/>
                </a:cubicBezTo>
                <a:cubicBezTo>
                  <a:pt x="1161" y="475"/>
                  <a:pt x="1089" y="221"/>
                  <a:pt x="774" y="64"/>
                </a:cubicBezTo>
                <a:cubicBezTo>
                  <a:pt x="689" y="21"/>
                  <a:pt x="606" y="1"/>
                  <a:pt x="529"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2058206" y="1907661"/>
            <a:ext cx="322724" cy="753740"/>
          </a:xfrm>
          <a:custGeom>
            <a:avLst/>
            <a:gdLst/>
            <a:ahLst/>
            <a:cxnLst/>
            <a:rect l="l" t="t" r="r" b="b"/>
            <a:pathLst>
              <a:path w="3454" h="8067" extrusionOk="0">
                <a:moveTo>
                  <a:pt x="1048" y="0"/>
                </a:moveTo>
                <a:cubicBezTo>
                  <a:pt x="952" y="701"/>
                  <a:pt x="915" y="2151"/>
                  <a:pt x="903" y="2683"/>
                </a:cubicBezTo>
                <a:lnTo>
                  <a:pt x="903" y="3300"/>
                </a:lnTo>
                <a:cubicBezTo>
                  <a:pt x="903" y="3300"/>
                  <a:pt x="903" y="3312"/>
                  <a:pt x="903" y="3312"/>
                </a:cubicBezTo>
                <a:cubicBezTo>
                  <a:pt x="795" y="3662"/>
                  <a:pt x="553" y="4557"/>
                  <a:pt x="408" y="5354"/>
                </a:cubicBezTo>
                <a:cubicBezTo>
                  <a:pt x="264" y="6147"/>
                  <a:pt x="0" y="7881"/>
                  <a:pt x="352" y="7881"/>
                </a:cubicBezTo>
                <a:cubicBezTo>
                  <a:pt x="354" y="7881"/>
                  <a:pt x="357" y="7881"/>
                  <a:pt x="359" y="7881"/>
                </a:cubicBezTo>
                <a:cubicBezTo>
                  <a:pt x="649" y="7869"/>
                  <a:pt x="1580" y="5149"/>
                  <a:pt x="1991" y="4013"/>
                </a:cubicBezTo>
                <a:cubicBezTo>
                  <a:pt x="2003" y="4460"/>
                  <a:pt x="2027" y="5052"/>
                  <a:pt x="2088" y="5596"/>
                </a:cubicBezTo>
                <a:cubicBezTo>
                  <a:pt x="2170" y="6382"/>
                  <a:pt x="2400" y="8067"/>
                  <a:pt x="2723" y="8067"/>
                </a:cubicBezTo>
                <a:cubicBezTo>
                  <a:pt x="2733" y="8067"/>
                  <a:pt x="2743" y="8065"/>
                  <a:pt x="2753" y="8062"/>
                </a:cubicBezTo>
                <a:cubicBezTo>
                  <a:pt x="3091" y="7953"/>
                  <a:pt x="3200" y="4013"/>
                  <a:pt x="3260" y="3457"/>
                </a:cubicBezTo>
                <a:lnTo>
                  <a:pt x="3260" y="3396"/>
                </a:lnTo>
                <a:cubicBezTo>
                  <a:pt x="3442" y="2309"/>
                  <a:pt x="3393" y="97"/>
                  <a:pt x="3454" y="97"/>
                </a:cubicBezTo>
                <a:lnTo>
                  <a:pt x="1967" y="0"/>
                </a:lnTo>
                <a:cubicBezTo>
                  <a:pt x="1967" y="48"/>
                  <a:pt x="1967" y="97"/>
                  <a:pt x="1955" y="157"/>
                </a:cubicBezTo>
                <a:lnTo>
                  <a:pt x="1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2100812" y="1555691"/>
            <a:ext cx="474369" cy="380748"/>
          </a:xfrm>
          <a:custGeom>
            <a:avLst/>
            <a:gdLst/>
            <a:ahLst/>
            <a:cxnLst/>
            <a:rect l="l" t="t" r="r" b="b"/>
            <a:pathLst>
              <a:path w="5077" h="4075" extrusionOk="0">
                <a:moveTo>
                  <a:pt x="1791" y="1"/>
                </a:moveTo>
                <a:cubicBezTo>
                  <a:pt x="1636" y="1"/>
                  <a:pt x="1481" y="23"/>
                  <a:pt x="1330" y="68"/>
                </a:cubicBezTo>
                <a:cubicBezTo>
                  <a:pt x="1293" y="81"/>
                  <a:pt x="1257" y="93"/>
                  <a:pt x="1221" y="117"/>
                </a:cubicBezTo>
                <a:cubicBezTo>
                  <a:pt x="1173" y="129"/>
                  <a:pt x="1136" y="141"/>
                  <a:pt x="1100" y="177"/>
                </a:cubicBezTo>
                <a:cubicBezTo>
                  <a:pt x="967" y="298"/>
                  <a:pt x="834" y="431"/>
                  <a:pt x="725" y="576"/>
                </a:cubicBezTo>
                <a:cubicBezTo>
                  <a:pt x="604" y="721"/>
                  <a:pt x="496" y="866"/>
                  <a:pt x="411" y="1023"/>
                </a:cubicBezTo>
                <a:cubicBezTo>
                  <a:pt x="206" y="1338"/>
                  <a:pt x="73" y="1700"/>
                  <a:pt x="24" y="2075"/>
                </a:cubicBezTo>
                <a:cubicBezTo>
                  <a:pt x="0" y="2280"/>
                  <a:pt x="12" y="2486"/>
                  <a:pt x="73" y="2679"/>
                </a:cubicBezTo>
                <a:cubicBezTo>
                  <a:pt x="97" y="2800"/>
                  <a:pt x="157" y="2921"/>
                  <a:pt x="242" y="3006"/>
                </a:cubicBezTo>
                <a:cubicBezTo>
                  <a:pt x="314" y="3090"/>
                  <a:pt x="423" y="3151"/>
                  <a:pt x="532" y="3187"/>
                </a:cubicBezTo>
                <a:cubicBezTo>
                  <a:pt x="520" y="3429"/>
                  <a:pt x="532" y="3658"/>
                  <a:pt x="568" y="3900"/>
                </a:cubicBezTo>
                <a:cubicBezTo>
                  <a:pt x="587" y="3996"/>
                  <a:pt x="1275" y="4074"/>
                  <a:pt x="1919" y="4074"/>
                </a:cubicBezTo>
                <a:cubicBezTo>
                  <a:pt x="2497" y="4074"/>
                  <a:pt x="3040" y="4011"/>
                  <a:pt x="3034" y="3840"/>
                </a:cubicBezTo>
                <a:cubicBezTo>
                  <a:pt x="3010" y="3356"/>
                  <a:pt x="2998" y="2486"/>
                  <a:pt x="2937" y="1724"/>
                </a:cubicBezTo>
                <a:lnTo>
                  <a:pt x="2937" y="1724"/>
                </a:lnTo>
                <a:cubicBezTo>
                  <a:pt x="3070" y="1833"/>
                  <a:pt x="3215" y="1942"/>
                  <a:pt x="3360" y="2039"/>
                </a:cubicBezTo>
                <a:lnTo>
                  <a:pt x="3409" y="2063"/>
                </a:lnTo>
                <a:lnTo>
                  <a:pt x="3481" y="2099"/>
                </a:lnTo>
                <a:cubicBezTo>
                  <a:pt x="3517" y="2123"/>
                  <a:pt x="3566" y="2135"/>
                  <a:pt x="3626" y="2159"/>
                </a:cubicBezTo>
                <a:cubicBezTo>
                  <a:pt x="3688" y="2177"/>
                  <a:pt x="3757" y="2188"/>
                  <a:pt x="3831" y="2188"/>
                </a:cubicBezTo>
                <a:cubicBezTo>
                  <a:pt x="3859" y="2188"/>
                  <a:pt x="3887" y="2187"/>
                  <a:pt x="3916" y="2184"/>
                </a:cubicBezTo>
                <a:cubicBezTo>
                  <a:pt x="4085" y="2172"/>
                  <a:pt x="4243" y="2123"/>
                  <a:pt x="4400" y="2051"/>
                </a:cubicBezTo>
                <a:cubicBezTo>
                  <a:pt x="4533" y="1978"/>
                  <a:pt x="4666" y="1894"/>
                  <a:pt x="4774" y="1785"/>
                </a:cubicBezTo>
                <a:cubicBezTo>
                  <a:pt x="4835" y="1736"/>
                  <a:pt x="4895" y="1688"/>
                  <a:pt x="4944" y="1640"/>
                </a:cubicBezTo>
                <a:lnTo>
                  <a:pt x="5016" y="1567"/>
                </a:lnTo>
                <a:cubicBezTo>
                  <a:pt x="5040" y="1531"/>
                  <a:pt x="5077" y="1519"/>
                  <a:pt x="5077" y="1458"/>
                </a:cubicBezTo>
                <a:cubicBezTo>
                  <a:pt x="5064" y="1422"/>
                  <a:pt x="5040" y="1386"/>
                  <a:pt x="5004" y="1374"/>
                </a:cubicBezTo>
                <a:lnTo>
                  <a:pt x="4992" y="1374"/>
                </a:lnTo>
                <a:cubicBezTo>
                  <a:pt x="4985" y="1372"/>
                  <a:pt x="4979" y="1371"/>
                  <a:pt x="4973" y="1371"/>
                </a:cubicBezTo>
                <a:cubicBezTo>
                  <a:pt x="4937" y="1371"/>
                  <a:pt x="4916" y="1400"/>
                  <a:pt x="4895" y="1410"/>
                </a:cubicBezTo>
                <a:lnTo>
                  <a:pt x="4799" y="1458"/>
                </a:lnTo>
                <a:cubicBezTo>
                  <a:pt x="4738" y="1483"/>
                  <a:pt x="4678" y="1519"/>
                  <a:pt x="4617" y="1543"/>
                </a:cubicBezTo>
                <a:cubicBezTo>
                  <a:pt x="4508" y="1591"/>
                  <a:pt x="4376" y="1628"/>
                  <a:pt x="4255" y="1652"/>
                </a:cubicBezTo>
                <a:cubicBezTo>
                  <a:pt x="4175" y="1669"/>
                  <a:pt x="4095" y="1681"/>
                  <a:pt x="4016" y="1681"/>
                </a:cubicBezTo>
                <a:cubicBezTo>
                  <a:pt x="3987" y="1681"/>
                  <a:pt x="3957" y="1679"/>
                  <a:pt x="3928" y="1676"/>
                </a:cubicBezTo>
                <a:cubicBezTo>
                  <a:pt x="3892" y="1664"/>
                  <a:pt x="3844" y="1652"/>
                  <a:pt x="3807" y="1628"/>
                </a:cubicBezTo>
                <a:cubicBezTo>
                  <a:pt x="3795" y="1616"/>
                  <a:pt x="3771" y="1616"/>
                  <a:pt x="3759" y="1603"/>
                </a:cubicBezTo>
                <a:lnTo>
                  <a:pt x="3699" y="1555"/>
                </a:lnTo>
                <a:cubicBezTo>
                  <a:pt x="3505" y="1386"/>
                  <a:pt x="3324" y="1217"/>
                  <a:pt x="3167" y="1023"/>
                </a:cubicBezTo>
                <a:cubicBezTo>
                  <a:pt x="3082" y="927"/>
                  <a:pt x="2998" y="818"/>
                  <a:pt x="2925" y="721"/>
                </a:cubicBezTo>
                <a:cubicBezTo>
                  <a:pt x="2865" y="649"/>
                  <a:pt x="2816" y="552"/>
                  <a:pt x="2768" y="479"/>
                </a:cubicBezTo>
                <a:cubicBezTo>
                  <a:pt x="2756" y="443"/>
                  <a:pt x="2744" y="419"/>
                  <a:pt x="2720" y="395"/>
                </a:cubicBezTo>
                <a:cubicBezTo>
                  <a:pt x="2659" y="274"/>
                  <a:pt x="2550" y="177"/>
                  <a:pt x="2417" y="129"/>
                </a:cubicBezTo>
                <a:cubicBezTo>
                  <a:pt x="2220" y="44"/>
                  <a:pt x="2006" y="1"/>
                  <a:pt x="1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2062411" y="2612348"/>
            <a:ext cx="101377" cy="61106"/>
          </a:xfrm>
          <a:custGeom>
            <a:avLst/>
            <a:gdLst/>
            <a:ahLst/>
            <a:cxnLst/>
            <a:rect l="l" t="t" r="r" b="b"/>
            <a:pathLst>
              <a:path w="1085" h="654" extrusionOk="0">
                <a:moveTo>
                  <a:pt x="157" y="0"/>
                </a:moveTo>
                <a:cubicBezTo>
                  <a:pt x="97" y="36"/>
                  <a:pt x="85" y="194"/>
                  <a:pt x="49" y="339"/>
                </a:cubicBezTo>
                <a:cubicBezTo>
                  <a:pt x="0" y="496"/>
                  <a:pt x="206" y="460"/>
                  <a:pt x="363" y="508"/>
                </a:cubicBezTo>
                <a:cubicBezTo>
                  <a:pt x="586" y="590"/>
                  <a:pt x="865" y="653"/>
                  <a:pt x="989" y="653"/>
                </a:cubicBezTo>
                <a:cubicBezTo>
                  <a:pt x="1066" y="653"/>
                  <a:pt x="1084" y="629"/>
                  <a:pt x="991" y="568"/>
                </a:cubicBezTo>
                <a:cubicBezTo>
                  <a:pt x="665" y="351"/>
                  <a:pt x="617" y="145"/>
                  <a:pt x="532" y="85"/>
                </a:cubicBezTo>
                <a:cubicBezTo>
                  <a:pt x="411" y="49"/>
                  <a:pt x="278" y="12"/>
                  <a:pt x="157"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2287121" y="2632624"/>
            <a:ext cx="112869" cy="44288"/>
          </a:xfrm>
          <a:custGeom>
            <a:avLst/>
            <a:gdLst/>
            <a:ahLst/>
            <a:cxnLst/>
            <a:rect l="l" t="t" r="r" b="b"/>
            <a:pathLst>
              <a:path w="1208" h="474" extrusionOk="0">
                <a:moveTo>
                  <a:pt x="49" y="1"/>
                </a:moveTo>
                <a:cubicBezTo>
                  <a:pt x="0" y="61"/>
                  <a:pt x="37" y="218"/>
                  <a:pt x="37" y="375"/>
                </a:cubicBezTo>
                <a:cubicBezTo>
                  <a:pt x="37" y="451"/>
                  <a:pt x="90" y="468"/>
                  <a:pt x="163" y="468"/>
                </a:cubicBezTo>
                <a:cubicBezTo>
                  <a:pt x="218" y="468"/>
                  <a:pt x="284" y="459"/>
                  <a:pt x="347" y="459"/>
                </a:cubicBezTo>
                <a:cubicBezTo>
                  <a:pt x="361" y="459"/>
                  <a:pt x="374" y="459"/>
                  <a:pt x="387" y="460"/>
                </a:cubicBezTo>
                <a:cubicBezTo>
                  <a:pt x="486" y="469"/>
                  <a:pt x="593" y="474"/>
                  <a:pt x="692" y="474"/>
                </a:cubicBezTo>
                <a:cubicBezTo>
                  <a:pt x="981" y="474"/>
                  <a:pt x="1208" y="435"/>
                  <a:pt x="992" y="363"/>
                </a:cubicBezTo>
                <a:cubicBezTo>
                  <a:pt x="617" y="230"/>
                  <a:pt x="520" y="37"/>
                  <a:pt x="423" y="1"/>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2192285" y="1387040"/>
            <a:ext cx="168370" cy="160802"/>
          </a:xfrm>
          <a:custGeom>
            <a:avLst/>
            <a:gdLst/>
            <a:ahLst/>
            <a:cxnLst/>
            <a:rect l="l" t="t" r="r" b="b"/>
            <a:pathLst>
              <a:path w="1802" h="1721" extrusionOk="0">
                <a:moveTo>
                  <a:pt x="944" y="1"/>
                </a:moveTo>
                <a:cubicBezTo>
                  <a:pt x="662" y="1"/>
                  <a:pt x="404" y="88"/>
                  <a:pt x="339" y="193"/>
                </a:cubicBezTo>
                <a:lnTo>
                  <a:pt x="351" y="193"/>
                </a:lnTo>
                <a:cubicBezTo>
                  <a:pt x="0" y="350"/>
                  <a:pt x="48" y="749"/>
                  <a:pt x="133" y="1535"/>
                </a:cubicBezTo>
                <a:cubicBezTo>
                  <a:pt x="266" y="1678"/>
                  <a:pt x="551" y="1721"/>
                  <a:pt x="841" y="1721"/>
                </a:cubicBezTo>
                <a:cubicBezTo>
                  <a:pt x="1261" y="1721"/>
                  <a:pt x="1692" y="1632"/>
                  <a:pt x="1692" y="1632"/>
                </a:cubicBezTo>
                <a:cubicBezTo>
                  <a:pt x="1692" y="1632"/>
                  <a:pt x="1402" y="1366"/>
                  <a:pt x="1596" y="725"/>
                </a:cubicBezTo>
                <a:cubicBezTo>
                  <a:pt x="1596" y="701"/>
                  <a:pt x="1596" y="677"/>
                  <a:pt x="1608" y="665"/>
                </a:cubicBezTo>
                <a:lnTo>
                  <a:pt x="1801" y="701"/>
                </a:lnTo>
                <a:cubicBezTo>
                  <a:pt x="1780" y="172"/>
                  <a:pt x="1339" y="1"/>
                  <a:pt x="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2324401" y="1460294"/>
            <a:ext cx="24947" cy="37935"/>
          </a:xfrm>
          <a:custGeom>
            <a:avLst/>
            <a:gdLst/>
            <a:ahLst/>
            <a:cxnLst/>
            <a:rect l="l" t="t" r="r" b="b"/>
            <a:pathLst>
              <a:path w="267" h="406" extrusionOk="0">
                <a:moveTo>
                  <a:pt x="141" y="0"/>
                </a:moveTo>
                <a:cubicBezTo>
                  <a:pt x="135" y="0"/>
                  <a:pt x="128" y="1"/>
                  <a:pt x="121" y="2"/>
                </a:cubicBezTo>
                <a:cubicBezTo>
                  <a:pt x="49" y="14"/>
                  <a:pt x="0" y="122"/>
                  <a:pt x="49" y="255"/>
                </a:cubicBezTo>
                <a:cubicBezTo>
                  <a:pt x="69" y="348"/>
                  <a:pt x="116" y="406"/>
                  <a:pt x="167" y="406"/>
                </a:cubicBezTo>
                <a:cubicBezTo>
                  <a:pt x="176" y="406"/>
                  <a:pt x="185" y="404"/>
                  <a:pt x="194" y="400"/>
                </a:cubicBezTo>
                <a:cubicBezTo>
                  <a:pt x="254" y="364"/>
                  <a:pt x="266" y="268"/>
                  <a:pt x="242" y="159"/>
                </a:cubicBezTo>
                <a:cubicBezTo>
                  <a:pt x="220" y="59"/>
                  <a:pt x="208" y="0"/>
                  <a:pt x="141"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2813345" y="3539505"/>
            <a:ext cx="151458" cy="753366"/>
          </a:xfrm>
          <a:custGeom>
            <a:avLst/>
            <a:gdLst/>
            <a:ahLst/>
            <a:cxnLst/>
            <a:rect l="l" t="t" r="r" b="b"/>
            <a:pathLst>
              <a:path w="1621" h="8063" extrusionOk="0">
                <a:moveTo>
                  <a:pt x="1" y="1"/>
                </a:moveTo>
                <a:lnTo>
                  <a:pt x="1" y="8062"/>
                </a:lnTo>
                <a:lnTo>
                  <a:pt x="1621" y="8062"/>
                </a:lnTo>
                <a:lnTo>
                  <a:pt x="16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2964709" y="3539505"/>
            <a:ext cx="151458" cy="753366"/>
          </a:xfrm>
          <a:custGeom>
            <a:avLst/>
            <a:gdLst/>
            <a:ahLst/>
            <a:cxnLst/>
            <a:rect l="l" t="t" r="r" b="b"/>
            <a:pathLst>
              <a:path w="1621" h="8063" extrusionOk="0">
                <a:moveTo>
                  <a:pt x="1" y="1"/>
                </a:moveTo>
                <a:lnTo>
                  <a:pt x="1" y="8062"/>
                </a:lnTo>
                <a:lnTo>
                  <a:pt x="1620" y="8062"/>
                </a:lnTo>
                <a:lnTo>
                  <a:pt x="1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3205303" y="3311336"/>
            <a:ext cx="151365" cy="980413"/>
          </a:xfrm>
          <a:custGeom>
            <a:avLst/>
            <a:gdLst/>
            <a:ahLst/>
            <a:cxnLst/>
            <a:rect l="l" t="t" r="r" b="b"/>
            <a:pathLst>
              <a:path w="1620" h="10493" extrusionOk="0">
                <a:moveTo>
                  <a:pt x="0" y="1"/>
                </a:moveTo>
                <a:lnTo>
                  <a:pt x="0" y="10492"/>
                </a:lnTo>
                <a:lnTo>
                  <a:pt x="1620" y="10492"/>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3356574" y="3311336"/>
            <a:ext cx="151458" cy="980413"/>
          </a:xfrm>
          <a:custGeom>
            <a:avLst/>
            <a:gdLst/>
            <a:ahLst/>
            <a:cxnLst/>
            <a:rect l="l" t="t" r="r" b="b"/>
            <a:pathLst>
              <a:path w="1621" h="10493" extrusionOk="0">
                <a:moveTo>
                  <a:pt x="1" y="1"/>
                </a:moveTo>
                <a:lnTo>
                  <a:pt x="1" y="10492"/>
                </a:lnTo>
                <a:lnTo>
                  <a:pt x="1620" y="10492"/>
                </a:lnTo>
                <a:lnTo>
                  <a:pt x="1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3597168" y="3091203"/>
            <a:ext cx="151365" cy="1200546"/>
          </a:xfrm>
          <a:custGeom>
            <a:avLst/>
            <a:gdLst/>
            <a:ahLst/>
            <a:cxnLst/>
            <a:rect l="l" t="t" r="r" b="b"/>
            <a:pathLst>
              <a:path w="1620" h="12849" extrusionOk="0">
                <a:moveTo>
                  <a:pt x="0" y="0"/>
                </a:moveTo>
                <a:lnTo>
                  <a:pt x="0" y="12848"/>
                </a:lnTo>
                <a:lnTo>
                  <a:pt x="1620" y="12848"/>
                </a:lnTo>
                <a:lnTo>
                  <a:pt x="16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3748438" y="3091203"/>
            <a:ext cx="151458" cy="1200546"/>
          </a:xfrm>
          <a:custGeom>
            <a:avLst/>
            <a:gdLst/>
            <a:ahLst/>
            <a:cxnLst/>
            <a:rect l="l" t="t" r="r" b="b"/>
            <a:pathLst>
              <a:path w="1621" h="12849" extrusionOk="0">
                <a:moveTo>
                  <a:pt x="1" y="0"/>
                </a:moveTo>
                <a:lnTo>
                  <a:pt x="1" y="12848"/>
                </a:lnTo>
                <a:lnTo>
                  <a:pt x="1620" y="12848"/>
                </a:lnTo>
                <a:lnTo>
                  <a:pt x="1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746135" y="764763"/>
            <a:ext cx="562572" cy="458579"/>
          </a:xfrm>
          <a:custGeom>
            <a:avLst/>
            <a:gdLst/>
            <a:ahLst/>
            <a:cxnLst/>
            <a:rect l="l" t="t" r="r" b="b"/>
            <a:pathLst>
              <a:path w="6021" h="4908" extrusionOk="0">
                <a:moveTo>
                  <a:pt x="1" y="0"/>
                </a:moveTo>
                <a:lnTo>
                  <a:pt x="1" y="3505"/>
                </a:lnTo>
                <a:lnTo>
                  <a:pt x="4255" y="3505"/>
                </a:lnTo>
                <a:lnTo>
                  <a:pt x="5138" y="4907"/>
                </a:lnTo>
                <a:lnTo>
                  <a:pt x="5355" y="3505"/>
                </a:lnTo>
                <a:lnTo>
                  <a:pt x="6020" y="3505"/>
                </a:lnTo>
                <a:lnTo>
                  <a:pt x="60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821817" y="825682"/>
            <a:ext cx="115299" cy="200044"/>
          </a:xfrm>
          <a:custGeom>
            <a:avLst/>
            <a:gdLst/>
            <a:ahLst/>
            <a:cxnLst/>
            <a:rect l="l" t="t" r="r" b="b"/>
            <a:pathLst>
              <a:path w="1234" h="2141" extrusionOk="0">
                <a:moveTo>
                  <a:pt x="545" y="1"/>
                </a:moveTo>
                <a:cubicBezTo>
                  <a:pt x="508" y="1"/>
                  <a:pt x="484" y="37"/>
                  <a:pt x="484" y="61"/>
                </a:cubicBezTo>
                <a:lnTo>
                  <a:pt x="484" y="194"/>
                </a:lnTo>
                <a:cubicBezTo>
                  <a:pt x="339" y="218"/>
                  <a:pt x="218" y="279"/>
                  <a:pt x="122" y="388"/>
                </a:cubicBezTo>
                <a:cubicBezTo>
                  <a:pt x="49" y="472"/>
                  <a:pt x="1" y="593"/>
                  <a:pt x="1" y="726"/>
                </a:cubicBezTo>
                <a:cubicBezTo>
                  <a:pt x="1" y="835"/>
                  <a:pt x="37" y="944"/>
                  <a:pt x="109" y="1028"/>
                </a:cubicBezTo>
                <a:cubicBezTo>
                  <a:pt x="194" y="1101"/>
                  <a:pt x="291" y="1149"/>
                  <a:pt x="387" y="1185"/>
                </a:cubicBezTo>
                <a:lnTo>
                  <a:pt x="496" y="1222"/>
                </a:lnTo>
                <a:cubicBezTo>
                  <a:pt x="569" y="1246"/>
                  <a:pt x="653" y="1282"/>
                  <a:pt x="738" y="1318"/>
                </a:cubicBezTo>
                <a:cubicBezTo>
                  <a:pt x="774" y="1342"/>
                  <a:pt x="810" y="1391"/>
                  <a:pt x="810" y="1439"/>
                </a:cubicBezTo>
                <a:cubicBezTo>
                  <a:pt x="810" y="1560"/>
                  <a:pt x="726" y="1620"/>
                  <a:pt x="569" y="1620"/>
                </a:cubicBezTo>
                <a:cubicBezTo>
                  <a:pt x="472" y="1620"/>
                  <a:pt x="375" y="1596"/>
                  <a:pt x="291" y="1572"/>
                </a:cubicBezTo>
                <a:cubicBezTo>
                  <a:pt x="242" y="1560"/>
                  <a:pt x="194" y="1536"/>
                  <a:pt x="158" y="1512"/>
                </a:cubicBezTo>
                <a:cubicBezTo>
                  <a:pt x="143" y="1503"/>
                  <a:pt x="128" y="1499"/>
                  <a:pt x="114" y="1499"/>
                </a:cubicBezTo>
                <a:cubicBezTo>
                  <a:pt x="68" y="1499"/>
                  <a:pt x="28" y="1538"/>
                  <a:pt x="37" y="1584"/>
                </a:cubicBezTo>
                <a:lnTo>
                  <a:pt x="37" y="1778"/>
                </a:lnTo>
                <a:cubicBezTo>
                  <a:pt x="25" y="1802"/>
                  <a:pt x="49" y="1826"/>
                  <a:pt x="73" y="1838"/>
                </a:cubicBezTo>
                <a:cubicBezTo>
                  <a:pt x="206" y="1886"/>
                  <a:pt x="339" y="1923"/>
                  <a:pt x="484" y="1935"/>
                </a:cubicBezTo>
                <a:lnTo>
                  <a:pt x="484" y="2080"/>
                </a:lnTo>
                <a:cubicBezTo>
                  <a:pt x="484" y="2116"/>
                  <a:pt x="508" y="2140"/>
                  <a:pt x="545" y="2140"/>
                </a:cubicBezTo>
                <a:lnTo>
                  <a:pt x="714" y="2140"/>
                </a:lnTo>
                <a:cubicBezTo>
                  <a:pt x="738" y="2140"/>
                  <a:pt x="774" y="2116"/>
                  <a:pt x="774" y="2080"/>
                </a:cubicBezTo>
                <a:lnTo>
                  <a:pt x="774" y="1911"/>
                </a:lnTo>
                <a:cubicBezTo>
                  <a:pt x="895" y="1898"/>
                  <a:pt x="1016" y="1826"/>
                  <a:pt x="1113" y="1729"/>
                </a:cubicBezTo>
                <a:cubicBezTo>
                  <a:pt x="1185" y="1633"/>
                  <a:pt x="1221" y="1524"/>
                  <a:pt x="1221" y="1403"/>
                </a:cubicBezTo>
                <a:cubicBezTo>
                  <a:pt x="1234" y="1318"/>
                  <a:pt x="1209" y="1234"/>
                  <a:pt x="1161" y="1161"/>
                </a:cubicBezTo>
                <a:cubicBezTo>
                  <a:pt x="1125" y="1101"/>
                  <a:pt x="1076" y="1040"/>
                  <a:pt x="1004" y="1004"/>
                </a:cubicBezTo>
                <a:cubicBezTo>
                  <a:pt x="919" y="968"/>
                  <a:pt x="835" y="931"/>
                  <a:pt x="750" y="907"/>
                </a:cubicBezTo>
                <a:cubicBezTo>
                  <a:pt x="665" y="883"/>
                  <a:pt x="593" y="859"/>
                  <a:pt x="557" y="847"/>
                </a:cubicBezTo>
                <a:cubicBezTo>
                  <a:pt x="520" y="835"/>
                  <a:pt x="484" y="811"/>
                  <a:pt x="460" y="774"/>
                </a:cubicBezTo>
                <a:cubicBezTo>
                  <a:pt x="436" y="750"/>
                  <a:pt x="424" y="714"/>
                  <a:pt x="424" y="678"/>
                </a:cubicBezTo>
                <a:cubicBezTo>
                  <a:pt x="424" y="617"/>
                  <a:pt x="448" y="569"/>
                  <a:pt x="484" y="545"/>
                </a:cubicBezTo>
                <a:cubicBezTo>
                  <a:pt x="545" y="508"/>
                  <a:pt x="605" y="496"/>
                  <a:pt x="665" y="496"/>
                </a:cubicBezTo>
                <a:cubicBezTo>
                  <a:pt x="750" y="496"/>
                  <a:pt x="835" y="521"/>
                  <a:pt x="907" y="557"/>
                </a:cubicBezTo>
                <a:cubicBezTo>
                  <a:pt x="943" y="569"/>
                  <a:pt x="980" y="593"/>
                  <a:pt x="1004" y="605"/>
                </a:cubicBezTo>
                <a:cubicBezTo>
                  <a:pt x="1018" y="614"/>
                  <a:pt x="1033" y="618"/>
                  <a:pt x="1048" y="618"/>
                </a:cubicBezTo>
                <a:cubicBezTo>
                  <a:pt x="1095" y="618"/>
                  <a:pt x="1137" y="579"/>
                  <a:pt x="1137" y="533"/>
                </a:cubicBezTo>
                <a:lnTo>
                  <a:pt x="1137" y="339"/>
                </a:lnTo>
                <a:cubicBezTo>
                  <a:pt x="1137" y="315"/>
                  <a:pt x="1113" y="291"/>
                  <a:pt x="1088" y="279"/>
                </a:cubicBezTo>
                <a:cubicBezTo>
                  <a:pt x="1052" y="255"/>
                  <a:pt x="1004" y="243"/>
                  <a:pt x="956" y="230"/>
                </a:cubicBezTo>
                <a:cubicBezTo>
                  <a:pt x="895" y="206"/>
                  <a:pt x="835" y="194"/>
                  <a:pt x="762" y="194"/>
                </a:cubicBezTo>
                <a:lnTo>
                  <a:pt x="762" y="61"/>
                </a:lnTo>
                <a:cubicBezTo>
                  <a:pt x="774" y="37"/>
                  <a:pt x="738"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969817" y="825682"/>
            <a:ext cx="115205" cy="200044"/>
          </a:xfrm>
          <a:custGeom>
            <a:avLst/>
            <a:gdLst/>
            <a:ahLst/>
            <a:cxnLst/>
            <a:rect l="l" t="t" r="r" b="b"/>
            <a:pathLst>
              <a:path w="1233" h="2141" extrusionOk="0">
                <a:moveTo>
                  <a:pt x="544" y="1"/>
                </a:moveTo>
                <a:cubicBezTo>
                  <a:pt x="508" y="1"/>
                  <a:pt x="484" y="37"/>
                  <a:pt x="484" y="61"/>
                </a:cubicBezTo>
                <a:lnTo>
                  <a:pt x="484" y="194"/>
                </a:lnTo>
                <a:cubicBezTo>
                  <a:pt x="351" y="218"/>
                  <a:pt x="218" y="279"/>
                  <a:pt x="121" y="388"/>
                </a:cubicBezTo>
                <a:cubicBezTo>
                  <a:pt x="48" y="484"/>
                  <a:pt x="0" y="593"/>
                  <a:pt x="0" y="726"/>
                </a:cubicBezTo>
                <a:cubicBezTo>
                  <a:pt x="0" y="835"/>
                  <a:pt x="36" y="944"/>
                  <a:pt x="109" y="1028"/>
                </a:cubicBezTo>
                <a:cubicBezTo>
                  <a:pt x="193" y="1101"/>
                  <a:pt x="290" y="1149"/>
                  <a:pt x="399" y="1185"/>
                </a:cubicBezTo>
                <a:lnTo>
                  <a:pt x="496" y="1222"/>
                </a:lnTo>
                <a:cubicBezTo>
                  <a:pt x="580" y="1246"/>
                  <a:pt x="653" y="1282"/>
                  <a:pt x="737" y="1318"/>
                </a:cubicBezTo>
                <a:cubicBezTo>
                  <a:pt x="786" y="1342"/>
                  <a:pt x="810" y="1391"/>
                  <a:pt x="810" y="1439"/>
                </a:cubicBezTo>
                <a:cubicBezTo>
                  <a:pt x="810" y="1560"/>
                  <a:pt x="725" y="1620"/>
                  <a:pt x="568" y="1620"/>
                </a:cubicBezTo>
                <a:cubicBezTo>
                  <a:pt x="484" y="1620"/>
                  <a:pt x="387" y="1596"/>
                  <a:pt x="290" y="1572"/>
                </a:cubicBezTo>
                <a:cubicBezTo>
                  <a:pt x="242" y="1560"/>
                  <a:pt x="193" y="1536"/>
                  <a:pt x="157" y="1512"/>
                </a:cubicBezTo>
                <a:cubicBezTo>
                  <a:pt x="143" y="1503"/>
                  <a:pt x="128" y="1499"/>
                  <a:pt x="115" y="1499"/>
                </a:cubicBezTo>
                <a:cubicBezTo>
                  <a:pt x="71" y="1499"/>
                  <a:pt x="36" y="1538"/>
                  <a:pt x="36" y="1584"/>
                </a:cubicBezTo>
                <a:lnTo>
                  <a:pt x="36" y="1778"/>
                </a:lnTo>
                <a:cubicBezTo>
                  <a:pt x="36" y="1802"/>
                  <a:pt x="48" y="1826"/>
                  <a:pt x="73" y="1838"/>
                </a:cubicBezTo>
                <a:cubicBezTo>
                  <a:pt x="206" y="1886"/>
                  <a:pt x="338" y="1923"/>
                  <a:pt x="484" y="1935"/>
                </a:cubicBezTo>
                <a:lnTo>
                  <a:pt x="484" y="2080"/>
                </a:lnTo>
                <a:cubicBezTo>
                  <a:pt x="484" y="2116"/>
                  <a:pt x="508" y="2140"/>
                  <a:pt x="544" y="2140"/>
                </a:cubicBezTo>
                <a:lnTo>
                  <a:pt x="713" y="2140"/>
                </a:lnTo>
                <a:cubicBezTo>
                  <a:pt x="749" y="2140"/>
                  <a:pt x="774" y="2116"/>
                  <a:pt x="774" y="2080"/>
                </a:cubicBezTo>
                <a:lnTo>
                  <a:pt x="774" y="1911"/>
                </a:lnTo>
                <a:cubicBezTo>
                  <a:pt x="907" y="1898"/>
                  <a:pt x="1015" y="1826"/>
                  <a:pt x="1112" y="1729"/>
                </a:cubicBezTo>
                <a:cubicBezTo>
                  <a:pt x="1185" y="1633"/>
                  <a:pt x="1233" y="1512"/>
                  <a:pt x="1233" y="1391"/>
                </a:cubicBezTo>
                <a:cubicBezTo>
                  <a:pt x="1233" y="1234"/>
                  <a:pt x="1148" y="1077"/>
                  <a:pt x="1003" y="1004"/>
                </a:cubicBezTo>
                <a:cubicBezTo>
                  <a:pt x="919" y="968"/>
                  <a:pt x="834" y="931"/>
                  <a:pt x="749" y="907"/>
                </a:cubicBezTo>
                <a:cubicBezTo>
                  <a:pt x="665" y="883"/>
                  <a:pt x="604" y="859"/>
                  <a:pt x="556" y="847"/>
                </a:cubicBezTo>
                <a:cubicBezTo>
                  <a:pt x="520" y="835"/>
                  <a:pt x="484" y="811"/>
                  <a:pt x="459" y="774"/>
                </a:cubicBezTo>
                <a:cubicBezTo>
                  <a:pt x="435" y="750"/>
                  <a:pt x="423" y="714"/>
                  <a:pt x="423" y="678"/>
                </a:cubicBezTo>
                <a:cubicBezTo>
                  <a:pt x="423" y="617"/>
                  <a:pt x="447" y="569"/>
                  <a:pt x="484" y="545"/>
                </a:cubicBezTo>
                <a:cubicBezTo>
                  <a:pt x="544" y="508"/>
                  <a:pt x="604" y="496"/>
                  <a:pt x="665" y="496"/>
                </a:cubicBezTo>
                <a:cubicBezTo>
                  <a:pt x="749" y="496"/>
                  <a:pt x="834" y="521"/>
                  <a:pt x="907" y="557"/>
                </a:cubicBezTo>
                <a:cubicBezTo>
                  <a:pt x="943" y="569"/>
                  <a:pt x="979" y="581"/>
                  <a:pt x="1003" y="605"/>
                </a:cubicBezTo>
                <a:cubicBezTo>
                  <a:pt x="1018" y="614"/>
                  <a:pt x="1033" y="618"/>
                  <a:pt x="1047" y="618"/>
                </a:cubicBezTo>
                <a:cubicBezTo>
                  <a:pt x="1094" y="618"/>
                  <a:pt x="1136" y="579"/>
                  <a:pt x="1136" y="533"/>
                </a:cubicBezTo>
                <a:lnTo>
                  <a:pt x="1136" y="339"/>
                </a:lnTo>
                <a:cubicBezTo>
                  <a:pt x="1136" y="315"/>
                  <a:pt x="1124" y="291"/>
                  <a:pt x="1100" y="279"/>
                </a:cubicBezTo>
                <a:cubicBezTo>
                  <a:pt x="1052" y="255"/>
                  <a:pt x="1003" y="243"/>
                  <a:pt x="955" y="230"/>
                </a:cubicBezTo>
                <a:cubicBezTo>
                  <a:pt x="894" y="206"/>
                  <a:pt x="834" y="194"/>
                  <a:pt x="774" y="194"/>
                </a:cubicBezTo>
                <a:lnTo>
                  <a:pt x="774" y="61"/>
                </a:lnTo>
                <a:cubicBezTo>
                  <a:pt x="774" y="37"/>
                  <a:pt x="749" y="1"/>
                  <a:pt x="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2117724" y="825682"/>
            <a:ext cx="115299" cy="200044"/>
          </a:xfrm>
          <a:custGeom>
            <a:avLst/>
            <a:gdLst/>
            <a:ahLst/>
            <a:cxnLst/>
            <a:rect l="l" t="t" r="r" b="b"/>
            <a:pathLst>
              <a:path w="1234" h="2141" extrusionOk="0">
                <a:moveTo>
                  <a:pt x="544" y="1"/>
                </a:moveTo>
                <a:cubicBezTo>
                  <a:pt x="508" y="1"/>
                  <a:pt x="484" y="37"/>
                  <a:pt x="484" y="61"/>
                </a:cubicBezTo>
                <a:lnTo>
                  <a:pt x="484" y="194"/>
                </a:lnTo>
                <a:cubicBezTo>
                  <a:pt x="351" y="218"/>
                  <a:pt x="218" y="279"/>
                  <a:pt x="133" y="388"/>
                </a:cubicBezTo>
                <a:cubicBezTo>
                  <a:pt x="49" y="472"/>
                  <a:pt x="12" y="593"/>
                  <a:pt x="12" y="726"/>
                </a:cubicBezTo>
                <a:cubicBezTo>
                  <a:pt x="0" y="835"/>
                  <a:pt x="37" y="944"/>
                  <a:pt x="109" y="1028"/>
                </a:cubicBezTo>
                <a:cubicBezTo>
                  <a:pt x="194" y="1101"/>
                  <a:pt x="290" y="1149"/>
                  <a:pt x="399" y="1185"/>
                </a:cubicBezTo>
                <a:lnTo>
                  <a:pt x="496" y="1222"/>
                </a:lnTo>
                <a:cubicBezTo>
                  <a:pt x="581" y="1246"/>
                  <a:pt x="665" y="1282"/>
                  <a:pt x="738" y="1318"/>
                </a:cubicBezTo>
                <a:cubicBezTo>
                  <a:pt x="786" y="1342"/>
                  <a:pt x="810" y="1391"/>
                  <a:pt x="810" y="1439"/>
                </a:cubicBezTo>
                <a:cubicBezTo>
                  <a:pt x="810" y="1560"/>
                  <a:pt x="726" y="1620"/>
                  <a:pt x="581" y="1620"/>
                </a:cubicBezTo>
                <a:cubicBezTo>
                  <a:pt x="484" y="1620"/>
                  <a:pt x="387" y="1596"/>
                  <a:pt x="290" y="1572"/>
                </a:cubicBezTo>
                <a:cubicBezTo>
                  <a:pt x="242" y="1560"/>
                  <a:pt x="206" y="1536"/>
                  <a:pt x="158" y="1512"/>
                </a:cubicBezTo>
                <a:cubicBezTo>
                  <a:pt x="145" y="1506"/>
                  <a:pt x="132" y="1504"/>
                  <a:pt x="119" y="1504"/>
                </a:cubicBezTo>
                <a:cubicBezTo>
                  <a:pt x="74" y="1504"/>
                  <a:pt x="37" y="1537"/>
                  <a:pt x="37" y="1584"/>
                </a:cubicBezTo>
                <a:lnTo>
                  <a:pt x="37" y="1778"/>
                </a:lnTo>
                <a:cubicBezTo>
                  <a:pt x="37" y="1802"/>
                  <a:pt x="49" y="1826"/>
                  <a:pt x="73" y="1838"/>
                </a:cubicBezTo>
                <a:cubicBezTo>
                  <a:pt x="206" y="1886"/>
                  <a:pt x="339" y="1923"/>
                  <a:pt x="484" y="1935"/>
                </a:cubicBezTo>
                <a:lnTo>
                  <a:pt x="484" y="2080"/>
                </a:lnTo>
                <a:cubicBezTo>
                  <a:pt x="484" y="2116"/>
                  <a:pt x="508" y="2140"/>
                  <a:pt x="544" y="2140"/>
                </a:cubicBezTo>
                <a:lnTo>
                  <a:pt x="714" y="2140"/>
                </a:lnTo>
                <a:cubicBezTo>
                  <a:pt x="750" y="2140"/>
                  <a:pt x="774" y="2116"/>
                  <a:pt x="774" y="2080"/>
                </a:cubicBezTo>
                <a:lnTo>
                  <a:pt x="774" y="1911"/>
                </a:lnTo>
                <a:cubicBezTo>
                  <a:pt x="907" y="1898"/>
                  <a:pt x="1028" y="1826"/>
                  <a:pt x="1112" y="1729"/>
                </a:cubicBezTo>
                <a:cubicBezTo>
                  <a:pt x="1185" y="1633"/>
                  <a:pt x="1233" y="1524"/>
                  <a:pt x="1233" y="1403"/>
                </a:cubicBezTo>
                <a:cubicBezTo>
                  <a:pt x="1233" y="1318"/>
                  <a:pt x="1209" y="1234"/>
                  <a:pt x="1173" y="1161"/>
                </a:cubicBezTo>
                <a:cubicBezTo>
                  <a:pt x="1124" y="1101"/>
                  <a:pt x="1076" y="1040"/>
                  <a:pt x="1004" y="1004"/>
                </a:cubicBezTo>
                <a:cubicBezTo>
                  <a:pt x="931" y="968"/>
                  <a:pt x="846" y="931"/>
                  <a:pt x="750" y="907"/>
                </a:cubicBezTo>
                <a:cubicBezTo>
                  <a:pt x="665" y="883"/>
                  <a:pt x="605" y="859"/>
                  <a:pt x="556" y="847"/>
                </a:cubicBezTo>
                <a:cubicBezTo>
                  <a:pt x="520" y="835"/>
                  <a:pt x="496" y="811"/>
                  <a:pt x="460" y="774"/>
                </a:cubicBezTo>
                <a:cubicBezTo>
                  <a:pt x="436" y="750"/>
                  <a:pt x="423" y="714"/>
                  <a:pt x="423" y="678"/>
                </a:cubicBezTo>
                <a:cubicBezTo>
                  <a:pt x="423" y="617"/>
                  <a:pt x="448" y="569"/>
                  <a:pt x="484" y="545"/>
                </a:cubicBezTo>
                <a:cubicBezTo>
                  <a:pt x="544" y="508"/>
                  <a:pt x="605" y="496"/>
                  <a:pt x="665" y="496"/>
                </a:cubicBezTo>
                <a:cubicBezTo>
                  <a:pt x="750" y="496"/>
                  <a:pt x="834" y="521"/>
                  <a:pt x="907" y="557"/>
                </a:cubicBezTo>
                <a:cubicBezTo>
                  <a:pt x="943" y="569"/>
                  <a:pt x="979" y="593"/>
                  <a:pt x="1016" y="605"/>
                </a:cubicBezTo>
                <a:cubicBezTo>
                  <a:pt x="1027" y="614"/>
                  <a:pt x="1040" y="618"/>
                  <a:pt x="1053" y="618"/>
                </a:cubicBezTo>
                <a:cubicBezTo>
                  <a:pt x="1095" y="618"/>
                  <a:pt x="1137" y="579"/>
                  <a:pt x="1137" y="533"/>
                </a:cubicBezTo>
                <a:lnTo>
                  <a:pt x="1137" y="339"/>
                </a:lnTo>
                <a:cubicBezTo>
                  <a:pt x="1137" y="315"/>
                  <a:pt x="1124" y="291"/>
                  <a:pt x="1100" y="279"/>
                </a:cubicBezTo>
                <a:cubicBezTo>
                  <a:pt x="1052" y="255"/>
                  <a:pt x="1004" y="243"/>
                  <a:pt x="955" y="230"/>
                </a:cubicBezTo>
                <a:cubicBezTo>
                  <a:pt x="895" y="206"/>
                  <a:pt x="834" y="194"/>
                  <a:pt x="774" y="194"/>
                </a:cubicBezTo>
                <a:lnTo>
                  <a:pt x="774" y="61"/>
                </a:lnTo>
                <a:cubicBezTo>
                  <a:pt x="774" y="37"/>
                  <a:pt x="750"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txBox="1">
            <a:spLocks noGrp="1"/>
          </p:cNvSpPr>
          <p:nvPr>
            <p:ph type="title"/>
          </p:nvPr>
        </p:nvSpPr>
        <p:spPr>
          <a:xfrm>
            <a:off x="4810050" y="1975979"/>
            <a:ext cx="3871500" cy="6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05 CHỨC NĂNG</a:t>
            </a:r>
            <a:endParaRPr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41"/>
          <p:cNvSpPr txBox="1">
            <a:spLocks noGrp="1"/>
          </p:cNvSpPr>
          <p:nvPr>
            <p:ph type="title"/>
          </p:nvPr>
        </p:nvSpPr>
        <p:spPr>
          <a:xfrm>
            <a:off x="550067" y="992820"/>
            <a:ext cx="974407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800" dirty="0" err="1">
                <a:latin typeface="Times New Roman" panose="02020603050405020304" pitchFamily="18" charset="0"/>
                <a:cs typeface="Times New Roman" panose="02020603050405020304" pitchFamily="18" charset="0"/>
              </a:rPr>
              <a:t>Chức</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năng</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của</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quản</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lí</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nguồn</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lực</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tài</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chính</a:t>
            </a:r>
            <a:r>
              <a:rPr lang="fr-FR"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p:txBody>
      </p:sp>
      <p:sp>
        <p:nvSpPr>
          <p:cNvPr id="7" name="Subtitle 2">
            <a:extLst>
              <a:ext uri="{FF2B5EF4-FFF2-40B4-BE49-F238E27FC236}">
                <a16:creationId xmlns:a16="http://schemas.microsoft.com/office/drawing/2014/main" id="{9973A687-EBE4-4836-9100-C11502984591}"/>
              </a:ext>
            </a:extLst>
          </p:cNvPr>
          <p:cNvSpPr txBox="1">
            <a:spLocks/>
          </p:cNvSpPr>
          <p:nvPr/>
        </p:nvSpPr>
        <p:spPr>
          <a:xfrm>
            <a:off x="192880" y="1279170"/>
            <a:ext cx="5293519" cy="20024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1pPr>
            <a:lvl2pPr marL="914400" marR="0" lvl="1"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1600"/>
              </a:spcBef>
              <a:spcAft>
                <a:spcPts val="160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algn="just"/>
            <a:endParaRPr lang="en-US"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ngân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sách</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Theo </a:t>
            </a:r>
            <a:r>
              <a:rPr lang="en-US" sz="1800" dirty="0" err="1">
                <a:latin typeface="Times New Roman" panose="02020603050405020304" pitchFamily="18" charset="0"/>
                <a:cs typeface="Times New Roman" panose="02020603050405020304" pitchFamily="18" charset="0"/>
              </a:rPr>
              <a:t>dõi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các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hoạt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động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Phân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tích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dữ</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liệu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Báo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cáo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rủi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endParaRPr lang="en-US" sz="1800" dirty="0">
              <a:latin typeface="Times New Roman" panose="02020603050405020304" pitchFamily="18" charset="0"/>
              <a:cs typeface="Times New Roman" panose="02020603050405020304" pitchFamily="18" charset="0"/>
            </a:endParaRPr>
          </a:p>
        </p:txBody>
      </p:sp>
      <p:sp>
        <p:nvSpPr>
          <p:cNvPr id="21" name="Subtitle 2">
            <a:extLst>
              <a:ext uri="{FF2B5EF4-FFF2-40B4-BE49-F238E27FC236}">
                <a16:creationId xmlns:a16="http://schemas.microsoft.com/office/drawing/2014/main" id="{6698854E-0208-4D69-A4D4-F9CB1C408D72}"/>
              </a:ext>
            </a:extLst>
          </p:cNvPr>
          <p:cNvSpPr txBox="1">
            <a:spLocks/>
          </p:cNvSpPr>
          <p:nvPr/>
        </p:nvSpPr>
        <p:spPr>
          <a:xfrm>
            <a:off x="3789758" y="1186301"/>
            <a:ext cx="5293519" cy="20024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1pPr>
            <a:lvl2pPr marL="914400" marR="0" lvl="1"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1600"/>
              </a:spcBef>
              <a:spcAft>
                <a:spcPts val="160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algn="just"/>
            <a:r>
              <a:rPr lang="en-US" sz="1800" dirty="0">
                <a:latin typeface="Times New Roman" panose="02020603050405020304" pitchFamily="18" charset="0"/>
                <a:cs typeface="Times New Roman" panose="02020603050405020304" pitchFamily="18" charset="0"/>
              </a:rPr>
              <a:t>	</a:t>
            </a: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sản</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khoản</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nhập</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chi </a:t>
            </a:r>
            <a:r>
              <a:rPr lang="en-US" sz="1800" dirty="0" err="1">
                <a:latin typeface="Times New Roman" panose="02020603050405020304" pitchFamily="18" charset="0"/>
                <a:cs typeface="Times New Roman" panose="02020603050405020304" pitchFamily="18" charset="0"/>
              </a:rPr>
              <a:t>tiêu</a:t>
            </a:r>
            <a:endParaRPr lang="en-US" sz="18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sz="1800" dirty="0" err="1">
                <a:latin typeface="Times New Roman" panose="02020603050405020304" pitchFamily="18" charset="0"/>
                <a:cs typeface="Times New Roman" panose="02020603050405020304" pitchFamily="18" charset="0"/>
              </a:rPr>
              <a:t>Tối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ưu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hóa</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r>
              <a:rPr lang="en-US" sz="18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5846233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7"/>
        <p:cNvGrpSpPr/>
        <p:nvPr/>
      </p:nvGrpSpPr>
      <p:grpSpPr>
        <a:xfrm>
          <a:off x="0" y="0"/>
          <a:ext cx="0" cy="0"/>
          <a:chOff x="0" y="0"/>
          <a:chExt cx="0" cy="0"/>
        </a:xfrm>
      </p:grpSpPr>
      <p:sp>
        <p:nvSpPr>
          <p:cNvPr id="2538" name="Google Shape;2538;p63"/>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06 </a:t>
            </a:r>
            <a:r>
              <a:rPr lang="en-US" dirty="0"/>
              <a:t>DEMO</a:t>
            </a:r>
            <a:endParaRPr dirty="0"/>
          </a:p>
          <a:p>
            <a:pPr marL="0" lvl="0" indent="0" algn="r" rtl="0">
              <a:spcBef>
                <a:spcPts val="0"/>
              </a:spcBef>
              <a:spcAft>
                <a:spcPts val="0"/>
              </a:spcAft>
              <a:buNone/>
            </a:pPr>
            <a:endParaRPr dirty="0"/>
          </a:p>
        </p:txBody>
      </p:sp>
      <p:sp>
        <p:nvSpPr>
          <p:cNvPr id="2540" name="Google Shape;2540;p63"/>
          <p:cNvSpPr/>
          <p:nvPr/>
        </p:nvSpPr>
        <p:spPr>
          <a:xfrm>
            <a:off x="696136" y="3909893"/>
            <a:ext cx="4079314" cy="53"/>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1485520" y="1337440"/>
            <a:ext cx="2500062" cy="1543223"/>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1512558" y="1364478"/>
            <a:ext cx="2445986" cy="1489198"/>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1507657" y="1364478"/>
            <a:ext cx="2450888" cy="182684"/>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1621660" y="1432575"/>
            <a:ext cx="47066" cy="46488"/>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1761069" y="1432575"/>
            <a:ext cx="46539" cy="46488"/>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1892361" y="1432575"/>
            <a:ext cx="54655" cy="4685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1639001" y="2608303"/>
            <a:ext cx="1394574" cy="53"/>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1639001" y="2688786"/>
            <a:ext cx="1089834" cy="53"/>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1639001" y="2769321"/>
            <a:ext cx="678630" cy="53"/>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229680" y="2608303"/>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229680" y="2688786"/>
            <a:ext cx="129180" cy="53"/>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229680" y="2769321"/>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466332"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3466332"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3466332" y="2769321"/>
            <a:ext cx="129180" cy="53"/>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3702983"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3702983"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702983" y="2769321"/>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822943" y="1592487"/>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3822943" y="1688677"/>
            <a:ext cx="53" cy="140518"/>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3753792" y="1644878"/>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753792" y="1789189"/>
            <a:ext cx="53" cy="92449"/>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685169" y="1671916"/>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3685169" y="1829667"/>
            <a:ext cx="53" cy="145420"/>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616545" y="1656790"/>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3616545" y="1702170"/>
            <a:ext cx="53" cy="191328"/>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3547394" y="1762677"/>
            <a:ext cx="53" cy="232387"/>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547394" y="1822657"/>
            <a:ext cx="53" cy="102200"/>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478770" y="1796199"/>
            <a:ext cx="53" cy="276135"/>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478770" y="1868618"/>
            <a:ext cx="53" cy="164289"/>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410147" y="1747023"/>
            <a:ext cx="53" cy="240504"/>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410147" y="1803736"/>
            <a:ext cx="53" cy="136249"/>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341523" y="1650834"/>
            <a:ext cx="53" cy="288046"/>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341523" y="1706492"/>
            <a:ext cx="53" cy="181050"/>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272372" y="1787028"/>
            <a:ext cx="53" cy="228592"/>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3272372" y="1841579"/>
            <a:ext cx="53" cy="110791"/>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203748" y="1880477"/>
            <a:ext cx="53" cy="230226"/>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3203748" y="1953422"/>
            <a:ext cx="53" cy="84332"/>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135125" y="1821023"/>
            <a:ext cx="53" cy="234548"/>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135125" y="1893442"/>
            <a:ext cx="53" cy="88654"/>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3066501" y="1880477"/>
            <a:ext cx="53" cy="284831"/>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066501" y="1953422"/>
            <a:ext cx="53" cy="164289"/>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2997350" y="1880477"/>
            <a:ext cx="53" cy="197284"/>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2997350" y="1953422"/>
            <a:ext cx="53" cy="80010"/>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2928726" y="1849696"/>
            <a:ext cx="53" cy="205875"/>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2928726" y="1922062"/>
            <a:ext cx="53" cy="60034"/>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2859576" y="1880477"/>
            <a:ext cx="53" cy="394516"/>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2859576" y="1953422"/>
            <a:ext cx="53" cy="278296"/>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2790952" y="199126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2790952" y="2064212"/>
            <a:ext cx="53" cy="164289"/>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2722328" y="2004232"/>
            <a:ext cx="53" cy="35287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2722328" y="2071222"/>
            <a:ext cx="53" cy="212938"/>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2653704" y="2206836"/>
            <a:ext cx="53" cy="285885"/>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2653704" y="2256011"/>
            <a:ext cx="53" cy="164289"/>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2584554" y="193128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2584554" y="2004232"/>
            <a:ext cx="53" cy="202660"/>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2515930" y="1956638"/>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2515930" y="2073383"/>
            <a:ext cx="53" cy="120542"/>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2447306"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2447306" y="2205729"/>
            <a:ext cx="53" cy="104888"/>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2378155" y="214632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2378155" y="2300865"/>
            <a:ext cx="53" cy="82171"/>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2309532" y="210310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2309532" y="2240305"/>
            <a:ext cx="53" cy="100039"/>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2240908"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2240908" y="2185226"/>
            <a:ext cx="53" cy="125391"/>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2172284" y="2149544"/>
            <a:ext cx="53" cy="310236"/>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2172284" y="2193870"/>
            <a:ext cx="53" cy="192962"/>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2103133" y="2020940"/>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2103133" y="2093886"/>
            <a:ext cx="53" cy="187006"/>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2034510" y="1893442"/>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2034510" y="1966388"/>
            <a:ext cx="53" cy="189167"/>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1965886" y="1945833"/>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1965886" y="1998276"/>
            <a:ext cx="53" cy="184845"/>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1897262" y="18815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1897262" y="1954477"/>
            <a:ext cx="53" cy="51390"/>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1828111" y="1811325"/>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1828111" y="1884271"/>
            <a:ext cx="53" cy="82171"/>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1759488" y="1960960"/>
            <a:ext cx="53" cy="367477"/>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1759488" y="1999330"/>
            <a:ext cx="53" cy="256738"/>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1690284" y="217115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1690284" y="2092832"/>
            <a:ext cx="53" cy="138884"/>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1621660" y="214954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1621660" y="2205729"/>
            <a:ext cx="53" cy="181103"/>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918663" y="1440067"/>
            <a:ext cx="258887" cy="163499"/>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1105613" y="1474379"/>
            <a:ext cx="160012" cy="229120"/>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918663" y="1624013"/>
            <a:ext cx="310169" cy="163604"/>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456210" y="3117818"/>
            <a:ext cx="268585" cy="62252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4571268" y="3195613"/>
            <a:ext cx="85962" cy="570084"/>
          </a:xfrm>
          <a:custGeom>
            <a:avLst/>
            <a:gdLst/>
            <a:ahLst/>
            <a:cxnLst/>
            <a:rect l="l" t="t" r="r" b="b"/>
            <a:pathLst>
              <a:path w="1631" h="10816" extrusionOk="0">
                <a:moveTo>
                  <a:pt x="1631" y="1"/>
                </a:moveTo>
                <a:cubicBezTo>
                  <a:pt x="1211" y="821"/>
                  <a:pt x="882" y="1682"/>
                  <a:pt x="647" y="2574"/>
                </a:cubicBezTo>
                <a:cubicBezTo>
                  <a:pt x="411" y="3466"/>
                  <a:pt x="247" y="4378"/>
                  <a:pt x="144" y="5290"/>
                </a:cubicBezTo>
                <a:cubicBezTo>
                  <a:pt x="42" y="6203"/>
                  <a:pt x="1" y="7125"/>
                  <a:pt x="11" y="8048"/>
                </a:cubicBezTo>
                <a:cubicBezTo>
                  <a:pt x="11" y="8981"/>
                  <a:pt x="73" y="9903"/>
                  <a:pt x="196" y="10816"/>
                </a:cubicBezTo>
                <a:lnTo>
                  <a:pt x="483" y="10775"/>
                </a:lnTo>
                <a:cubicBezTo>
                  <a:pt x="349" y="9873"/>
                  <a:pt x="257" y="8960"/>
                  <a:pt x="226" y="8048"/>
                </a:cubicBezTo>
                <a:cubicBezTo>
                  <a:pt x="196" y="7136"/>
                  <a:pt x="216" y="6213"/>
                  <a:pt x="288" y="5301"/>
                </a:cubicBezTo>
                <a:cubicBezTo>
                  <a:pt x="360" y="4388"/>
                  <a:pt x="503" y="3486"/>
                  <a:pt x="718" y="2594"/>
                </a:cubicBezTo>
                <a:cubicBezTo>
                  <a:pt x="934" y="1702"/>
                  <a:pt x="1241" y="831"/>
                  <a:pt x="163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4481035" y="3403593"/>
            <a:ext cx="457163" cy="449648"/>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561571" y="3457670"/>
            <a:ext cx="266424" cy="384238"/>
          </a:xfrm>
          <a:custGeom>
            <a:avLst/>
            <a:gdLst/>
            <a:ahLst/>
            <a:cxnLst/>
            <a:rect l="l" t="t" r="r" b="b"/>
            <a:pathLst>
              <a:path w="5055" h="7290" extrusionOk="0">
                <a:moveTo>
                  <a:pt x="5054" y="1"/>
                </a:moveTo>
                <a:lnTo>
                  <a:pt x="5054" y="1"/>
                </a:lnTo>
                <a:cubicBezTo>
                  <a:pt x="3588" y="554"/>
                  <a:pt x="2327" y="1559"/>
                  <a:pt x="1456" y="2861"/>
                </a:cubicBezTo>
                <a:cubicBezTo>
                  <a:pt x="574" y="4173"/>
                  <a:pt x="72" y="5700"/>
                  <a:pt x="0" y="7279"/>
                </a:cubicBezTo>
                <a:lnTo>
                  <a:pt x="257" y="7289"/>
                </a:lnTo>
                <a:cubicBezTo>
                  <a:pt x="298" y="5752"/>
                  <a:pt x="749" y="4245"/>
                  <a:pt x="1569" y="2932"/>
                </a:cubicBezTo>
                <a:cubicBezTo>
                  <a:pt x="2399" y="1620"/>
                  <a:pt x="3619" y="595"/>
                  <a:pt x="5054"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172703" y="3349832"/>
            <a:ext cx="442933" cy="415968"/>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4246544" y="3394475"/>
            <a:ext cx="277755" cy="3571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4436762" y="3733800"/>
            <a:ext cx="243181" cy="176148"/>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39977" y="3733800"/>
            <a:ext cx="236698" cy="37317"/>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82675" y="3346828"/>
            <a:ext cx="469602" cy="430778"/>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592937" y="3397690"/>
            <a:ext cx="296097" cy="369111"/>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755589" y="3126831"/>
            <a:ext cx="342003" cy="636707"/>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821472" y="3209106"/>
            <a:ext cx="154057" cy="580942"/>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881452" y="3340240"/>
            <a:ext cx="466228" cy="461138"/>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993295" y="3388519"/>
            <a:ext cx="276121" cy="401526"/>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833384" y="3733800"/>
            <a:ext cx="243181" cy="17614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36599" y="3733800"/>
            <a:ext cx="236698" cy="37317"/>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3749470" y="2063632"/>
            <a:ext cx="437715" cy="314558"/>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3781358" y="2141427"/>
            <a:ext cx="374469" cy="197284"/>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4093116" y="1658423"/>
            <a:ext cx="293988" cy="293950"/>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4387060" y="1824291"/>
            <a:ext cx="184257" cy="184318"/>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293031" y="1556805"/>
            <a:ext cx="114054" cy="114059"/>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2645588" y="3261865"/>
            <a:ext cx="229161" cy="223269"/>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2868219" y="3218118"/>
            <a:ext cx="147521" cy="234074"/>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2911439" y="3527875"/>
            <a:ext cx="168076" cy="87653"/>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2882239" y="3554914"/>
            <a:ext cx="107571" cy="187586"/>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2868747" y="3307456"/>
            <a:ext cx="73523" cy="476107"/>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2727177" y="3322056"/>
            <a:ext cx="161594" cy="296691"/>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2762280" y="3735961"/>
            <a:ext cx="239966" cy="173987"/>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2765547" y="3735961"/>
            <a:ext cx="234010" cy="36790"/>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280489" y="1078650"/>
            <a:ext cx="126439" cy="195123"/>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228046" y="955475"/>
            <a:ext cx="231322" cy="143733"/>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2274376" y="1615204"/>
            <a:ext cx="127019" cy="195070"/>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2222513" y="1789716"/>
            <a:ext cx="230742" cy="143786"/>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1253" y="1112699"/>
            <a:ext cx="261522" cy="261008"/>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4049897" y="1242884"/>
            <a:ext cx="60558" cy="105415"/>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4049897" y="1121343"/>
            <a:ext cx="121590" cy="121596"/>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1449311" y="1148908"/>
            <a:ext cx="109732" cy="109737"/>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1477983" y="1184011"/>
            <a:ext cx="52441" cy="39478"/>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4351904" y="2799575"/>
            <a:ext cx="109732" cy="109737"/>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4380577" y="2834678"/>
            <a:ext cx="52441" cy="39478"/>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913866" y="2153866"/>
            <a:ext cx="163227" cy="163762"/>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956558" y="2206309"/>
            <a:ext cx="77845" cy="58400"/>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2106876" y="1247786"/>
            <a:ext cx="43851" cy="46488"/>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2169016" y="1220220"/>
            <a:ext cx="43851" cy="74054"/>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2231684" y="1184538"/>
            <a:ext cx="43851" cy="109737"/>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2294405" y="1139685"/>
            <a:ext cx="43271" cy="154591"/>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1591987" y="3733800"/>
            <a:ext cx="74578" cy="11347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1240224" y="3746766"/>
            <a:ext cx="72996" cy="9835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1233214" y="2706600"/>
            <a:ext cx="435501" cy="1097476"/>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1848087" y="2200880"/>
            <a:ext cx="114581" cy="113532"/>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1302892" y="2184699"/>
            <a:ext cx="357762" cy="521962"/>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1430389" y="2087403"/>
            <a:ext cx="83801" cy="14542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1406091" y="1967495"/>
            <a:ext cx="76791" cy="106575"/>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1438506" y="1977193"/>
            <a:ext cx="132448" cy="178837"/>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1414735" y="2049032"/>
            <a:ext cx="31939" cy="40585"/>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1429335" y="1931707"/>
            <a:ext cx="188631" cy="85597"/>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1422852" y="2174421"/>
            <a:ext cx="60031" cy="77269"/>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1482832" y="2174949"/>
            <a:ext cx="47593" cy="74528"/>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1307741" y="2710975"/>
            <a:ext cx="101088" cy="133508"/>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1202381" y="2218695"/>
            <a:ext cx="166495" cy="559332"/>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1566213" y="2248211"/>
            <a:ext cx="326771" cy="360203"/>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1575226" y="3839688"/>
            <a:ext cx="217250" cy="65937"/>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1209971" y="3827038"/>
            <a:ext cx="107044" cy="7858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1357443" y="2768215"/>
            <a:ext cx="69254" cy="91395"/>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1365560" y="2706600"/>
            <a:ext cx="283711" cy="20609"/>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1506602" y="2857921"/>
            <a:ext cx="39476" cy="278875"/>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1654655" y="2329484"/>
            <a:ext cx="26511" cy="144840"/>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339629" y="2366221"/>
            <a:ext cx="18447" cy="13029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3929937"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3598730"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3256666" y="3322583"/>
            <a:ext cx="150262" cy="581996"/>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3665720" y="2867619"/>
            <a:ext cx="493319" cy="44042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3306420" y="3307983"/>
            <a:ext cx="714311" cy="28726"/>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3715422" y="3307983"/>
            <a:ext cx="305320" cy="28726"/>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3566316" y="3322583"/>
            <a:ext cx="150209" cy="581996"/>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3714315" y="2467049"/>
            <a:ext cx="301051" cy="312766"/>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3518195" y="2719514"/>
            <a:ext cx="276701" cy="310816"/>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3708939" y="2705441"/>
            <a:ext cx="304793" cy="389719"/>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3708939" y="2874102"/>
            <a:ext cx="239386" cy="9519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3954235" y="2754195"/>
            <a:ext cx="59504" cy="340965"/>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3673837" y="2980991"/>
            <a:ext cx="229109" cy="49334"/>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3895889" y="2734640"/>
            <a:ext cx="203230" cy="301118"/>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3411201" y="3793728"/>
            <a:ext cx="42744" cy="55712"/>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3311269"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3288026" y="3095101"/>
            <a:ext cx="615436" cy="740857"/>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3510078" y="3793728"/>
            <a:ext cx="42744" cy="55712"/>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3410147"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3379366" y="3095101"/>
            <a:ext cx="615436" cy="740857"/>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797539" y="2705388"/>
            <a:ext cx="115160" cy="71524"/>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3811031" y="2634761"/>
            <a:ext cx="89230" cy="86493"/>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3826211" y="2639610"/>
            <a:ext cx="59978" cy="41481"/>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3741354" y="2497935"/>
            <a:ext cx="181516" cy="179574"/>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3799700" y="2482228"/>
            <a:ext cx="125438" cy="103939"/>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3292348" y="2769321"/>
            <a:ext cx="427965" cy="244826"/>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3572799" y="3014091"/>
            <a:ext cx="361504" cy="21663"/>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3368561" y="3014091"/>
            <a:ext cx="361504" cy="21663"/>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336251"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2406775"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1814039" y="3055677"/>
            <a:ext cx="219411" cy="849434"/>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3650066" y="3055677"/>
            <a:ext cx="219411" cy="849434"/>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1814039" y="3035701"/>
            <a:ext cx="2760477" cy="40005"/>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3928303" y="3035701"/>
            <a:ext cx="646796" cy="40005"/>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2411097" y="2769321"/>
            <a:ext cx="427965" cy="244826"/>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2197109" y="3014091"/>
            <a:ext cx="361556" cy="21663"/>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2401346" y="3014091"/>
            <a:ext cx="361556" cy="21663"/>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18190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BE1FB"/>
        </a:solidFill>
        <a:effectLst/>
      </p:bgPr>
    </p:bg>
    <p:spTree>
      <p:nvGrpSpPr>
        <p:cNvPr id="1" name=""/>
        <p:cNvGrpSpPr/>
        <p:nvPr/>
      </p:nvGrpSpPr>
      <p:grpSpPr>
        <a:xfrm>
          <a:off x="0" y="0"/>
          <a:ext cx="0" cy="0"/>
          <a:chOff x="0" y="0"/>
          <a:chExt cx="0" cy="0"/>
        </a:xfrm>
      </p:grpSpPr>
      <p:pic>
        <p:nvPicPr>
          <p:cNvPr id="4" name="Picture 3" descr="A picture containing text, person&#10;&#10;Description automatically generated">
            <a:extLst>
              <a:ext uri="{FF2B5EF4-FFF2-40B4-BE49-F238E27FC236}">
                <a16:creationId xmlns:a16="http://schemas.microsoft.com/office/drawing/2014/main" id="{1C05E73E-F305-48BC-A6CD-6EE10E1E9DD0}"/>
              </a:ext>
            </a:extLst>
          </p:cNvPr>
          <p:cNvPicPr>
            <a:picLocks noChangeAspect="1"/>
          </p:cNvPicPr>
          <p:nvPr/>
        </p:nvPicPr>
        <p:blipFill>
          <a:blip r:embed="rId2"/>
          <a:stretch>
            <a:fillRect/>
          </a:stretch>
        </p:blipFill>
        <p:spPr>
          <a:xfrm>
            <a:off x="1464469" y="759619"/>
            <a:ext cx="5751434" cy="3233738"/>
          </a:xfrm>
          <a:prstGeom prst="rect">
            <a:avLst/>
          </a:prstGeom>
        </p:spPr>
      </p:pic>
    </p:spTree>
    <p:extLst>
      <p:ext uri="{BB962C8B-B14F-4D97-AF65-F5344CB8AC3E}">
        <p14:creationId xmlns:p14="http://schemas.microsoft.com/office/powerpoint/2010/main" val="2608783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89" name="Google Shape;259;p2">
            <a:extLst>
              <a:ext uri="{FF2B5EF4-FFF2-40B4-BE49-F238E27FC236}">
                <a16:creationId xmlns:a16="http://schemas.microsoft.com/office/drawing/2014/main" id="{2754722E-97E1-40A1-93E1-5A0E3B0B96E7}"/>
              </a:ext>
            </a:extLst>
          </p:cNvPr>
          <p:cNvSpPr txBox="1">
            <a:spLocks/>
          </p:cNvSpPr>
          <p:nvPr/>
        </p:nvSpPr>
        <p:spPr>
          <a:xfrm>
            <a:off x="934312" y="1009600"/>
            <a:ext cx="77040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1pPr>
            <a:lvl2pPr marL="914400" marR="0" lvl="1"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2pPr>
            <a:lvl3pPr marL="1371600" marR="0" lvl="2"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3pPr>
            <a:lvl4pPr marL="1828800" marR="0" lvl="3"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4pPr>
            <a:lvl5pPr marL="2286000" marR="0" lvl="4"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5pPr>
            <a:lvl6pPr marL="2743200" marR="0" lvl="5"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6pPr>
            <a:lvl7pPr marL="3200400" marR="0" lvl="6"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7pPr>
            <a:lvl8pPr marL="3657600" marR="0" lvl="7" indent="-317500" algn="l" rtl="0">
              <a:lnSpc>
                <a:spcPct val="115000"/>
              </a:lnSpc>
              <a:spcBef>
                <a:spcPts val="1600"/>
              </a:spcBef>
              <a:spcAft>
                <a:spcPts val="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8pPr>
            <a:lvl9pPr marL="4114800" marR="0" lvl="8" indent="-317500" algn="l" rtl="0">
              <a:lnSpc>
                <a:spcPct val="115000"/>
              </a:lnSpc>
              <a:spcBef>
                <a:spcPts val="1600"/>
              </a:spcBef>
              <a:spcAft>
                <a:spcPts val="1600"/>
              </a:spcAft>
              <a:buClr>
                <a:schemeClr val="dk2"/>
              </a:buClr>
              <a:buSzPts val="1400"/>
              <a:buFont typeface="Source Sans Pro"/>
              <a:buChar char="■"/>
              <a:defRPr sz="1400" b="0" i="0" u="none" strike="noStrike" cap="none">
                <a:solidFill>
                  <a:schemeClr val="dk2"/>
                </a:solidFill>
                <a:latin typeface="Source Sans Pro"/>
                <a:ea typeface="Source Sans Pro"/>
                <a:cs typeface="Source Sans Pro"/>
                <a:sym typeface="Source Sans Pro"/>
              </a:defRPr>
            </a:lvl9pPr>
          </a:lstStyle>
          <a:p>
            <a:pPr marL="0" marR="0" lvl="0" indent="0" algn="l" defTabSz="914400" rtl="0" eaLnBrk="1" fontAlgn="auto" latinLnBrk="0" hangingPunct="1">
              <a:lnSpc>
                <a:spcPct val="100000"/>
              </a:lnSpc>
              <a:spcBef>
                <a:spcPts val="0"/>
              </a:spcBef>
              <a:spcAft>
                <a:spcPts val="0"/>
              </a:spcAft>
              <a:buClr>
                <a:srgbClr val="263238"/>
              </a:buClr>
              <a:buSzPts val="2800"/>
              <a:buFont typeface="Archivo Black"/>
              <a:buNone/>
              <a:tabLst/>
              <a:defRPr/>
            </a:pPr>
            <a:r>
              <a:rPr kumimoji="0" lang="en-US" sz="3000" b="1" i="0" u="none" strike="noStrike" kern="0" cap="none" spc="0" normalizeH="0" baseline="0" noProof="0" dirty="0" err="1">
                <a:ln>
                  <a:noFill/>
                </a:ln>
                <a:solidFill>
                  <a:schemeClr val="tx2"/>
                </a:solidFill>
                <a:effectLst/>
                <a:uLnTx/>
                <a:uFillTx/>
                <a:latin typeface="Archivo Black"/>
                <a:sym typeface="Archivo Black"/>
              </a:rPr>
              <a:t>Nhóm</a:t>
            </a:r>
            <a:r>
              <a:rPr kumimoji="0" lang="en-US" sz="3000" b="1" i="0" u="none" strike="noStrike" kern="0" cap="none" spc="0" normalizeH="0" baseline="0" noProof="0" dirty="0">
                <a:ln>
                  <a:noFill/>
                </a:ln>
                <a:solidFill>
                  <a:schemeClr val="tx2"/>
                </a:solidFill>
                <a:effectLst/>
                <a:uLnTx/>
                <a:uFillTx/>
                <a:latin typeface="Archivo Black"/>
                <a:sym typeface="Archivo Black"/>
              </a:rPr>
              <a:t> 9</a:t>
            </a:r>
            <a:r>
              <a:rPr kumimoji="0" lang="en-US" sz="2400" b="1" i="0" u="none" strike="noStrike" kern="0" cap="none" spc="0" normalizeH="0" baseline="0" noProof="0" dirty="0">
                <a:ln>
                  <a:noFill/>
                </a:ln>
                <a:solidFill>
                  <a:srgbClr val="00B050"/>
                </a:solidFill>
                <a:effectLst/>
                <a:uLnTx/>
                <a:uFillTx/>
                <a:latin typeface="Archivo Black"/>
                <a:sym typeface="Archivo Black"/>
              </a:rPr>
              <a:t>  </a:t>
            </a:r>
          </a:p>
          <a:p>
            <a:pPr marL="0" marR="0" lvl="0" indent="0" algn="l" defTabSz="914400" rtl="0" eaLnBrk="1" fontAlgn="auto" latinLnBrk="0" hangingPunct="1">
              <a:lnSpc>
                <a:spcPct val="100000"/>
              </a:lnSpc>
              <a:spcBef>
                <a:spcPts val="0"/>
              </a:spcBef>
              <a:spcAft>
                <a:spcPts val="0"/>
              </a:spcAft>
              <a:buClr>
                <a:srgbClr val="263238"/>
              </a:buClr>
              <a:buSzPts val="2800"/>
              <a:buFont typeface="Archivo Black"/>
              <a:buNone/>
              <a:tabLst/>
              <a:defRPr/>
            </a:pPr>
            <a:r>
              <a:rPr kumimoji="0" lang="en-US" sz="2400" b="1" i="0" u="none" strike="noStrike" kern="0" cap="none" spc="0" normalizeH="0" baseline="0" noProof="0" dirty="0" err="1">
                <a:ln>
                  <a:noFill/>
                </a:ln>
                <a:solidFill>
                  <a:srgbClr val="00B050"/>
                </a:solidFill>
                <a:effectLst/>
                <a:uLnTx/>
                <a:uFillTx/>
                <a:latin typeface="Archivo Black"/>
                <a:sym typeface="Archivo Black"/>
              </a:rPr>
              <a:t>Thành</a:t>
            </a:r>
            <a:r>
              <a:rPr kumimoji="0" lang="en-US" sz="2400" b="1" i="0" u="none" strike="noStrike" kern="0" cap="none" spc="0" normalizeH="0" baseline="0" noProof="0" dirty="0">
                <a:ln>
                  <a:noFill/>
                </a:ln>
                <a:solidFill>
                  <a:srgbClr val="00B050"/>
                </a:solidFill>
                <a:effectLst/>
                <a:uLnTx/>
                <a:uFillTx/>
                <a:latin typeface="Archivo Black"/>
                <a:sym typeface="Archivo Black"/>
              </a:rPr>
              <a:t> </a:t>
            </a:r>
            <a:r>
              <a:rPr kumimoji="0" lang="en-US" sz="2400" b="1" i="0" u="none" strike="noStrike" kern="0" cap="none" spc="0" normalizeH="0" baseline="0" noProof="0" dirty="0" err="1">
                <a:ln>
                  <a:noFill/>
                </a:ln>
                <a:solidFill>
                  <a:srgbClr val="00B050"/>
                </a:solidFill>
                <a:effectLst/>
                <a:uLnTx/>
                <a:uFillTx/>
                <a:latin typeface="Archivo Black"/>
                <a:sym typeface="Archivo Black"/>
              </a:rPr>
              <a:t>viên</a:t>
            </a:r>
            <a:r>
              <a:rPr kumimoji="0" lang="en-US" sz="2400" b="1" i="0" u="none" strike="noStrike" kern="0" cap="none" spc="0" normalizeH="0" baseline="0" noProof="0" dirty="0">
                <a:ln>
                  <a:noFill/>
                </a:ln>
                <a:solidFill>
                  <a:srgbClr val="00B050"/>
                </a:solidFill>
                <a:effectLst/>
                <a:uLnTx/>
                <a:uFillTx/>
                <a:latin typeface="Archivo Black"/>
                <a:sym typeface="Archivo Black"/>
              </a:rPr>
              <a:t> :</a:t>
            </a:r>
            <a:endParaRPr kumimoji="0" lang="en-US" sz="2400" b="1" i="0" u="none" strike="noStrike" kern="0" cap="none" spc="0" normalizeH="0" baseline="0" noProof="0" dirty="0">
              <a:ln>
                <a:noFill/>
              </a:ln>
              <a:solidFill>
                <a:srgbClr val="00B050"/>
              </a:solidFill>
              <a:effectLst/>
              <a:uLnTx/>
              <a:uFillTx/>
              <a:latin typeface="Overpass SemiBold"/>
              <a:ea typeface="Overpass SemiBold"/>
              <a:cs typeface="Overpass SemiBold"/>
              <a:sym typeface="Overpass SemiBold"/>
            </a:endParaRPr>
          </a:p>
          <a:p>
            <a:pPr marL="457200" marR="0" lvl="0" indent="-317500" algn="l" defTabSz="914400" rtl="0" eaLnBrk="1" fontAlgn="auto" latinLnBrk="0" hangingPunct="1">
              <a:lnSpc>
                <a:spcPct val="150000"/>
              </a:lnSpc>
              <a:spcBef>
                <a:spcPts val="0"/>
              </a:spcBef>
              <a:spcAft>
                <a:spcPts val="0"/>
              </a:spcAft>
              <a:buClr>
                <a:srgbClr val="455A64"/>
              </a:buClr>
              <a:buSzPts val="1600"/>
              <a:buFont typeface="Source Sans Pro"/>
              <a:buNone/>
              <a:tabLst/>
              <a:defRPr/>
            </a:pPr>
            <a:r>
              <a:rPr kumimoji="0" lang="en-US" sz="2400" b="1" i="0" u="none" strike="noStrike" kern="0" cap="none" spc="0" normalizeH="0" baseline="0" noProof="0" dirty="0">
                <a:ln>
                  <a:noFill/>
                </a:ln>
                <a:solidFill>
                  <a:srgbClr val="455A64"/>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1.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Nguyễn</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Đăng</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Khoa - 3120560044</a:t>
            </a:r>
            <a:endParaRPr kumimoji="0" lang="en-US" sz="1400" b="0" i="0" u="none" strike="noStrike" kern="0" cap="none" spc="0" normalizeH="0" baseline="0" noProof="0" dirty="0">
              <a:ln>
                <a:noFill/>
              </a:ln>
              <a:solidFill>
                <a:srgbClr val="455A64"/>
              </a:solidFill>
              <a:effectLst/>
              <a:uLnTx/>
              <a:uFillTx/>
              <a:latin typeface="Source Sans Pro"/>
              <a:ea typeface="Source Sans Pro"/>
              <a:sym typeface="Source Sans Pro"/>
            </a:endParaRPr>
          </a:p>
          <a:p>
            <a:pPr marL="457200" marR="0" lvl="0" indent="-317500" algn="l" defTabSz="914400" rtl="0" eaLnBrk="1" fontAlgn="auto" latinLnBrk="0" hangingPunct="1">
              <a:lnSpc>
                <a:spcPct val="150000"/>
              </a:lnSpc>
              <a:spcBef>
                <a:spcPts val="0"/>
              </a:spcBef>
              <a:spcAft>
                <a:spcPts val="0"/>
              </a:spcAft>
              <a:buClr>
                <a:srgbClr val="455A64"/>
              </a:buClr>
              <a:buSzPts val="1600"/>
              <a:buFont typeface="Source Sans Pro"/>
              <a:buNone/>
              <a:tabLst/>
              <a:defRPr/>
            </a:pP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2.  Lê Phan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Huỳnh</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Như</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- 3120560070</a:t>
            </a:r>
            <a:endParaRPr kumimoji="0" lang="en-US" sz="1400" b="0" i="0" u="none" strike="noStrike" kern="0" cap="none" spc="0" normalizeH="0" baseline="0" noProof="0" dirty="0">
              <a:ln>
                <a:noFill/>
              </a:ln>
              <a:solidFill>
                <a:srgbClr val="455A64"/>
              </a:solidFill>
              <a:effectLst/>
              <a:uLnTx/>
              <a:uFillTx/>
              <a:latin typeface="Source Sans Pro"/>
              <a:ea typeface="Source Sans Pro"/>
              <a:sym typeface="Source Sans Pro"/>
            </a:endParaRPr>
          </a:p>
          <a:p>
            <a:pPr marL="457200" marR="0" lvl="0" indent="-317500" algn="l" defTabSz="914400" rtl="0" eaLnBrk="1" fontAlgn="auto" latinLnBrk="0" hangingPunct="1">
              <a:lnSpc>
                <a:spcPct val="150000"/>
              </a:lnSpc>
              <a:spcBef>
                <a:spcPts val="0"/>
              </a:spcBef>
              <a:spcAft>
                <a:spcPts val="0"/>
              </a:spcAft>
              <a:buClr>
                <a:srgbClr val="455A64"/>
              </a:buClr>
              <a:buSzPts val="1600"/>
              <a:buFont typeface="Source Sans Pro"/>
              <a:buNone/>
              <a:tabLst/>
              <a:defRPr/>
            </a:pP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3.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Nguyễn</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Ngọc</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Trường</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Chinh</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 3119410046</a:t>
            </a:r>
            <a:endParaRPr kumimoji="0" lang="en-US" sz="1400" b="0" i="0" u="none" strike="noStrike" kern="0" cap="none" spc="0" normalizeH="0" baseline="0" noProof="0" dirty="0">
              <a:ln>
                <a:noFill/>
              </a:ln>
              <a:solidFill>
                <a:srgbClr val="455A64"/>
              </a:solidFill>
              <a:effectLst/>
              <a:uLnTx/>
              <a:uFillTx/>
              <a:latin typeface="Source Sans Pro"/>
              <a:ea typeface="Source Sans Pro"/>
              <a:sym typeface="Source Sans Pro"/>
            </a:endParaRPr>
          </a:p>
          <a:p>
            <a:pPr marL="457200" marR="0" lvl="0" indent="-317500" algn="l" defTabSz="914400" rtl="0" eaLnBrk="1" fontAlgn="auto" latinLnBrk="0" hangingPunct="1">
              <a:lnSpc>
                <a:spcPct val="150000"/>
              </a:lnSpc>
              <a:spcBef>
                <a:spcPts val="0"/>
              </a:spcBef>
              <a:spcAft>
                <a:spcPts val="0"/>
              </a:spcAft>
              <a:buClr>
                <a:srgbClr val="455A64"/>
              </a:buClr>
              <a:buSzPts val="1600"/>
              <a:buFont typeface="Source Sans Pro"/>
              <a:buNone/>
              <a:tabLst/>
              <a:defRPr/>
            </a:pPr>
            <a:endParaRPr kumimoji="0" lang="en-US" sz="6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endParaRPr>
          </a:p>
          <a:p>
            <a:pPr marL="0" marR="0" lvl="0" indent="0" algn="l" defTabSz="914400" rtl="0" eaLnBrk="1" fontAlgn="auto" latinLnBrk="0" hangingPunct="1">
              <a:lnSpc>
                <a:spcPct val="100000"/>
              </a:lnSpc>
              <a:spcBef>
                <a:spcPts val="0"/>
              </a:spcBef>
              <a:spcAft>
                <a:spcPts val="0"/>
              </a:spcAft>
              <a:buClr>
                <a:srgbClr val="455A64"/>
              </a:buClr>
              <a:buSzPts val="1600"/>
              <a:buFont typeface="Source Sans Pro"/>
              <a:buNone/>
              <a:tabLst/>
              <a:defRPr/>
            </a:pP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4.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Châu</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a:t>
            </a:r>
            <a:r>
              <a:rPr kumimoji="0" lang="en-US" sz="2400" b="1" i="0" u="none" strike="noStrike" kern="0" cap="none" spc="0" normalizeH="0" baseline="0" noProof="0" dirty="0" err="1">
                <a:ln>
                  <a:noFill/>
                </a:ln>
                <a:solidFill>
                  <a:srgbClr val="BC8F00"/>
                </a:solidFill>
                <a:effectLst/>
                <a:uLnTx/>
                <a:uFillTx/>
                <a:latin typeface="Overpass Black"/>
                <a:ea typeface="Overpass Black"/>
                <a:cs typeface="Overpass Black"/>
                <a:sym typeface="Overpass Black"/>
              </a:rPr>
              <a:t>Quốc</a:t>
            </a:r>
            <a:r>
              <a:rPr kumimoji="0" lang="en-US" sz="2400" b="1" i="0" u="none" strike="noStrike" kern="0" cap="none" spc="0" normalizeH="0" baseline="0" noProof="0" dirty="0">
                <a:ln>
                  <a:noFill/>
                </a:ln>
                <a:solidFill>
                  <a:srgbClr val="BC8F00"/>
                </a:solidFill>
                <a:effectLst/>
                <a:uLnTx/>
                <a:uFillTx/>
                <a:latin typeface="Overpass Black"/>
                <a:ea typeface="Overpass Black"/>
                <a:cs typeface="Overpass Black"/>
                <a:sym typeface="Overpass Black"/>
              </a:rPr>
              <a:t> Thanh – 3120560089</a:t>
            </a:r>
            <a:endParaRPr kumimoji="0" lang="en-US" sz="1400" b="0" i="0" u="none" strike="noStrike" kern="0" cap="none" spc="0" normalizeH="0" baseline="0" noProof="0" dirty="0">
              <a:ln>
                <a:noFill/>
              </a:ln>
              <a:solidFill>
                <a:srgbClr val="455A64"/>
              </a:solidFill>
              <a:effectLst/>
              <a:uLnTx/>
              <a:uFillTx/>
              <a:latin typeface="Source Sans Pro"/>
              <a:ea typeface="Source Sans Pro"/>
              <a:sym typeface="Source Sans Pro"/>
            </a:endParaRPr>
          </a:p>
          <a:p>
            <a:pPr marL="0" marR="0" lvl="0" indent="0" algn="l" defTabSz="914400" rtl="0" eaLnBrk="1" fontAlgn="auto" latinLnBrk="0" hangingPunct="1">
              <a:lnSpc>
                <a:spcPct val="100000"/>
              </a:lnSpc>
              <a:spcBef>
                <a:spcPts val="0"/>
              </a:spcBef>
              <a:spcAft>
                <a:spcPts val="0"/>
              </a:spcAft>
              <a:buClr>
                <a:srgbClr val="263238"/>
              </a:buClr>
              <a:buSzPts val="1100"/>
              <a:buFont typeface="Arial"/>
              <a:buNone/>
              <a:tabLst/>
              <a:defRPr/>
            </a:pPr>
            <a:endParaRPr kumimoji="0" lang="en-US" sz="1600" b="0" i="0" u="none" strike="noStrike" kern="0" cap="none" spc="0" normalizeH="0" baseline="0" noProof="0" dirty="0">
              <a:ln>
                <a:noFill/>
              </a:ln>
              <a:solidFill>
                <a:srgbClr val="455A64"/>
              </a:solidFill>
              <a:effectLst/>
              <a:uLnTx/>
              <a:uFillTx/>
              <a:latin typeface="Source Sans Pro"/>
              <a:ea typeface="Source Sans Pro"/>
              <a:sym typeface="Source Sans Pro"/>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1" name="Google Shape;771;p42"/>
          <p:cNvSpPr txBox="1">
            <a:spLocks noGrp="1"/>
          </p:cNvSpPr>
          <p:nvPr>
            <p:ph type="title" idx="2"/>
          </p:nvPr>
        </p:nvSpPr>
        <p:spPr>
          <a:xfrm>
            <a:off x="1120050" y="1827650"/>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GIỚI THIỆU</a:t>
            </a:r>
            <a:endParaRPr dirty="0"/>
          </a:p>
        </p:txBody>
      </p:sp>
      <p:sp>
        <p:nvSpPr>
          <p:cNvPr id="773" name="Google Shape;773;p42"/>
          <p:cNvSpPr txBox="1">
            <a:spLocks noGrp="1"/>
          </p:cNvSpPr>
          <p:nvPr>
            <p:ph type="title" idx="3"/>
          </p:nvPr>
        </p:nvSpPr>
        <p:spPr>
          <a:xfrm>
            <a:off x="1136550" y="1261027"/>
            <a:ext cx="2240100" cy="6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774" name="Google Shape;774;p42"/>
          <p:cNvSpPr txBox="1">
            <a:spLocks noGrp="1"/>
          </p:cNvSpPr>
          <p:nvPr>
            <p:ph type="title" idx="4"/>
          </p:nvPr>
        </p:nvSpPr>
        <p:spPr>
          <a:xfrm>
            <a:off x="1117327" y="3553679"/>
            <a:ext cx="24099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ƯU ĐIỂM</a:t>
            </a:r>
          </a:p>
        </p:txBody>
      </p:sp>
      <p:sp>
        <p:nvSpPr>
          <p:cNvPr id="776" name="Google Shape;776;p42"/>
          <p:cNvSpPr txBox="1">
            <a:spLocks noGrp="1"/>
          </p:cNvSpPr>
          <p:nvPr>
            <p:ph type="title" idx="6"/>
          </p:nvPr>
        </p:nvSpPr>
        <p:spPr>
          <a:xfrm>
            <a:off x="1117327" y="2903574"/>
            <a:ext cx="2240100" cy="6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777" name="Google Shape;777;p42"/>
          <p:cNvSpPr txBox="1">
            <a:spLocks noGrp="1"/>
          </p:cNvSpPr>
          <p:nvPr>
            <p:ph type="title" idx="7"/>
          </p:nvPr>
        </p:nvSpPr>
        <p:spPr>
          <a:xfrm>
            <a:off x="3528725" y="1817425"/>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VAI TRÒ</a:t>
            </a:r>
            <a:endParaRPr dirty="0"/>
          </a:p>
        </p:txBody>
      </p:sp>
      <p:sp>
        <p:nvSpPr>
          <p:cNvPr id="779" name="Google Shape;779;p42"/>
          <p:cNvSpPr txBox="1">
            <a:spLocks noGrp="1"/>
          </p:cNvSpPr>
          <p:nvPr>
            <p:ph type="title" idx="9"/>
          </p:nvPr>
        </p:nvSpPr>
        <p:spPr>
          <a:xfrm>
            <a:off x="3442327" y="1235450"/>
            <a:ext cx="2240100" cy="68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80" name="Google Shape;780;p42"/>
          <p:cNvSpPr txBox="1">
            <a:spLocks noGrp="1"/>
          </p:cNvSpPr>
          <p:nvPr>
            <p:ph type="title" idx="13"/>
          </p:nvPr>
        </p:nvSpPr>
        <p:spPr>
          <a:xfrm>
            <a:off x="3442325" y="3537774"/>
            <a:ext cx="22401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CHỨC NĂNG</a:t>
            </a:r>
            <a:br>
              <a:rPr lang="en" dirty="0"/>
            </a:br>
            <a:endParaRPr dirty="0"/>
          </a:p>
        </p:txBody>
      </p:sp>
      <p:sp>
        <p:nvSpPr>
          <p:cNvPr id="782" name="Google Shape;782;p42"/>
          <p:cNvSpPr txBox="1">
            <a:spLocks noGrp="1"/>
          </p:cNvSpPr>
          <p:nvPr>
            <p:ph type="title" idx="15"/>
          </p:nvPr>
        </p:nvSpPr>
        <p:spPr>
          <a:xfrm>
            <a:off x="3442325" y="2893404"/>
            <a:ext cx="2240100" cy="6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783" name="Google Shape;783;p42"/>
          <p:cNvSpPr txBox="1">
            <a:spLocks noGrp="1"/>
          </p:cNvSpPr>
          <p:nvPr>
            <p:ph type="title" idx="16"/>
          </p:nvPr>
        </p:nvSpPr>
        <p:spPr>
          <a:xfrm>
            <a:off x="5682425" y="1826175"/>
            <a:ext cx="24099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HẠN CHẾ</a:t>
            </a:r>
            <a:endParaRPr dirty="0"/>
          </a:p>
        </p:txBody>
      </p:sp>
      <p:sp>
        <p:nvSpPr>
          <p:cNvPr id="785" name="Google Shape;785;p42"/>
          <p:cNvSpPr txBox="1">
            <a:spLocks noGrp="1"/>
          </p:cNvSpPr>
          <p:nvPr>
            <p:ph type="title" idx="18"/>
          </p:nvPr>
        </p:nvSpPr>
        <p:spPr>
          <a:xfrm>
            <a:off x="5768951" y="1264506"/>
            <a:ext cx="2240100" cy="6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7" name="Google Shape;780;p42">
            <a:extLst>
              <a:ext uri="{FF2B5EF4-FFF2-40B4-BE49-F238E27FC236}">
                <a16:creationId xmlns:a16="http://schemas.microsoft.com/office/drawing/2014/main" id="{D8333D6A-830B-4CD7-906C-8DAC2B268829}"/>
              </a:ext>
            </a:extLst>
          </p:cNvPr>
          <p:cNvSpPr txBox="1">
            <a:spLocks/>
          </p:cNvSpPr>
          <p:nvPr/>
        </p:nvSpPr>
        <p:spPr>
          <a:xfrm>
            <a:off x="5616775" y="3537774"/>
            <a:ext cx="2240100" cy="442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400"/>
              <a:buFont typeface="Montserrat"/>
              <a:buNone/>
              <a:defRPr sz="1600" b="1" i="0" u="none" strike="noStrike" cap="none">
                <a:solidFill>
                  <a:schemeClr val="accen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9pPr>
          </a:lstStyle>
          <a:p>
            <a:r>
              <a:rPr lang="en-US"/>
              <a:t>DEMO</a:t>
            </a:r>
            <a:br>
              <a:rPr lang="en-US"/>
            </a:br>
            <a:endParaRPr lang="en-US" dirty="0"/>
          </a:p>
        </p:txBody>
      </p:sp>
      <p:sp>
        <p:nvSpPr>
          <p:cNvPr id="39" name="Google Shape;782;p42">
            <a:extLst>
              <a:ext uri="{FF2B5EF4-FFF2-40B4-BE49-F238E27FC236}">
                <a16:creationId xmlns:a16="http://schemas.microsoft.com/office/drawing/2014/main" id="{9D8CFB58-213B-4CBE-993F-DDBF43D12572}"/>
              </a:ext>
            </a:extLst>
          </p:cNvPr>
          <p:cNvSpPr txBox="1">
            <a:spLocks/>
          </p:cNvSpPr>
          <p:nvPr/>
        </p:nvSpPr>
        <p:spPr>
          <a:xfrm>
            <a:off x="5616775" y="2902154"/>
            <a:ext cx="2240100" cy="6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5000"/>
              <a:buFont typeface="Montserrat"/>
              <a:buNone/>
              <a:defRPr sz="4000" b="1" i="0" u="none" strike="noStrike" cap="none">
                <a:solidFill>
                  <a:schemeClr val="accent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000"/>
              <a:buFont typeface="Montserrat"/>
              <a:buNone/>
              <a:defRPr sz="5000" b="1" i="0" u="none" strike="noStrike" cap="none">
                <a:solidFill>
                  <a:schemeClr val="dk1"/>
                </a:solidFill>
                <a:latin typeface="Montserrat"/>
                <a:ea typeface="Montserrat"/>
                <a:cs typeface="Montserrat"/>
                <a:sym typeface="Montserrat"/>
              </a:defRPr>
            </a:lvl9pPr>
          </a:lstStyle>
          <a:p>
            <a:r>
              <a:rPr lang="en" dirty="0"/>
              <a:t>06</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43"/>
          <p:cNvSpPr txBox="1">
            <a:spLocks noGrp="1"/>
          </p:cNvSpPr>
          <p:nvPr>
            <p:ph type="title"/>
          </p:nvPr>
        </p:nvSpPr>
        <p:spPr>
          <a:xfrm>
            <a:off x="5007300" y="2093164"/>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01 GIỚI THIỆU</a:t>
            </a:r>
            <a:endParaRPr dirty="0"/>
          </a:p>
        </p:txBody>
      </p:sp>
      <p:grpSp>
        <p:nvGrpSpPr>
          <p:cNvPr id="795" name="Google Shape;795;p43"/>
          <p:cNvGrpSpPr/>
          <p:nvPr/>
        </p:nvGrpSpPr>
        <p:grpSpPr>
          <a:xfrm>
            <a:off x="457198" y="740196"/>
            <a:ext cx="4176135" cy="3663093"/>
            <a:chOff x="457198" y="740196"/>
            <a:chExt cx="4176135" cy="3663093"/>
          </a:xfrm>
        </p:grpSpPr>
        <p:sp>
          <p:nvSpPr>
            <p:cNvPr id="796" name="Google Shape;796;p43"/>
            <p:cNvSpPr/>
            <p:nvPr/>
          </p:nvSpPr>
          <p:spPr>
            <a:xfrm>
              <a:off x="4633259" y="4224847"/>
              <a:ext cx="67" cy="3467"/>
            </a:xfrm>
            <a:custGeom>
              <a:avLst/>
              <a:gdLst/>
              <a:ahLst/>
              <a:cxnLst/>
              <a:rect l="l" t="t" r="r" b="b"/>
              <a:pathLst>
                <a:path w="1" h="52" extrusionOk="0">
                  <a:moveTo>
                    <a:pt x="0" y="51"/>
                  </a:moveTo>
                  <a:cubicBezTo>
                    <a:pt x="0" y="41"/>
                    <a:pt x="0" y="31"/>
                    <a:pt x="0" y="21"/>
                  </a:cubicBez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608653" y="4267857"/>
              <a:ext cx="16471" cy="69150"/>
            </a:xfrm>
            <a:custGeom>
              <a:avLst/>
              <a:gdLst/>
              <a:ahLst/>
              <a:cxnLst/>
              <a:rect l="l" t="t" r="r" b="b"/>
              <a:pathLst>
                <a:path w="247" h="1037" extrusionOk="0">
                  <a:moveTo>
                    <a:pt x="123" y="1"/>
                  </a:moveTo>
                  <a:cubicBezTo>
                    <a:pt x="51" y="1"/>
                    <a:pt x="0" y="52"/>
                    <a:pt x="0" y="124"/>
                  </a:cubicBezTo>
                  <a:lnTo>
                    <a:pt x="0" y="903"/>
                  </a:lnTo>
                  <a:cubicBezTo>
                    <a:pt x="0" y="975"/>
                    <a:pt x="51" y="1026"/>
                    <a:pt x="123" y="1036"/>
                  </a:cubicBezTo>
                  <a:cubicBezTo>
                    <a:pt x="185" y="1026"/>
                    <a:pt x="246" y="975"/>
                    <a:pt x="246" y="903"/>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583313" y="4282261"/>
              <a:ext cx="15804" cy="71150"/>
            </a:xfrm>
            <a:custGeom>
              <a:avLst/>
              <a:gdLst/>
              <a:ahLst/>
              <a:cxnLst/>
              <a:rect l="l" t="t" r="r" b="b"/>
              <a:pathLst>
                <a:path w="237" h="1067" extrusionOk="0">
                  <a:moveTo>
                    <a:pt x="124" y="0"/>
                  </a:moveTo>
                  <a:cubicBezTo>
                    <a:pt x="52" y="0"/>
                    <a:pt x="1" y="51"/>
                    <a:pt x="1" y="113"/>
                  </a:cubicBezTo>
                  <a:lnTo>
                    <a:pt x="1" y="943"/>
                  </a:lnTo>
                  <a:cubicBezTo>
                    <a:pt x="1" y="1005"/>
                    <a:pt x="52" y="1066"/>
                    <a:pt x="124" y="1066"/>
                  </a:cubicBezTo>
                  <a:cubicBezTo>
                    <a:pt x="185" y="1066"/>
                    <a:pt x="237" y="1005"/>
                    <a:pt x="237" y="94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625057" y="4086078"/>
              <a:ext cx="67" cy="3467"/>
            </a:xfrm>
            <a:custGeom>
              <a:avLst/>
              <a:gdLst/>
              <a:ahLst/>
              <a:cxnLst/>
              <a:rect l="l" t="t" r="r" b="b"/>
              <a:pathLst>
                <a:path w="1" h="52" extrusionOk="0">
                  <a:moveTo>
                    <a:pt x="0" y="51"/>
                  </a:moveTo>
                  <a:lnTo>
                    <a:pt x="0" y="21"/>
                  </a:ln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599717" y="4129089"/>
              <a:ext cx="16471" cy="68483"/>
            </a:xfrm>
            <a:custGeom>
              <a:avLst/>
              <a:gdLst/>
              <a:ahLst/>
              <a:cxnLst/>
              <a:rect l="l" t="t" r="r" b="b"/>
              <a:pathLst>
                <a:path w="247" h="1027" extrusionOk="0">
                  <a:moveTo>
                    <a:pt x="124" y="1"/>
                  </a:moveTo>
                  <a:cubicBezTo>
                    <a:pt x="62" y="1"/>
                    <a:pt x="1" y="52"/>
                    <a:pt x="1" y="124"/>
                  </a:cubicBezTo>
                  <a:lnTo>
                    <a:pt x="1" y="903"/>
                  </a:lnTo>
                  <a:cubicBezTo>
                    <a:pt x="1" y="965"/>
                    <a:pt x="62" y="1026"/>
                    <a:pt x="124" y="1026"/>
                  </a:cubicBezTo>
                  <a:cubicBezTo>
                    <a:pt x="196" y="1026"/>
                    <a:pt x="247" y="965"/>
                    <a:pt x="247" y="90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43"/>
            <p:cNvGrpSpPr/>
            <p:nvPr/>
          </p:nvGrpSpPr>
          <p:grpSpPr>
            <a:xfrm>
              <a:off x="457198" y="740196"/>
              <a:ext cx="4176135" cy="3663093"/>
              <a:chOff x="457198" y="740196"/>
              <a:chExt cx="4176135" cy="3663093"/>
            </a:xfrm>
          </p:grpSpPr>
          <p:sp>
            <p:nvSpPr>
              <p:cNvPr id="802" name="Google Shape;802;p43"/>
              <p:cNvSpPr/>
              <p:nvPr/>
            </p:nvSpPr>
            <p:spPr>
              <a:xfrm>
                <a:off x="1926811" y="2569164"/>
                <a:ext cx="170980" cy="1112264"/>
              </a:xfrm>
              <a:custGeom>
                <a:avLst/>
                <a:gdLst/>
                <a:ahLst/>
                <a:cxnLst/>
                <a:rect l="l" t="t" r="r" b="b"/>
                <a:pathLst>
                  <a:path w="2564" h="16680" extrusionOk="0">
                    <a:moveTo>
                      <a:pt x="0" y="0"/>
                    </a:moveTo>
                    <a:lnTo>
                      <a:pt x="0" y="16679"/>
                    </a:lnTo>
                    <a:lnTo>
                      <a:pt x="2563" y="16679"/>
                    </a:lnTo>
                    <a:lnTo>
                      <a:pt x="2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2200950" y="2338773"/>
                <a:ext cx="170980" cy="1342652"/>
              </a:xfrm>
              <a:custGeom>
                <a:avLst/>
                <a:gdLst/>
                <a:ahLst/>
                <a:cxnLst/>
                <a:rect l="l" t="t" r="r" b="b"/>
                <a:pathLst>
                  <a:path w="2564" h="20135" extrusionOk="0">
                    <a:moveTo>
                      <a:pt x="0" y="0"/>
                    </a:moveTo>
                    <a:lnTo>
                      <a:pt x="0" y="20134"/>
                    </a:lnTo>
                    <a:lnTo>
                      <a:pt x="2563" y="20134"/>
                    </a:lnTo>
                    <a:lnTo>
                      <a:pt x="25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2496961" y="2061904"/>
                <a:ext cx="171647" cy="1619518"/>
              </a:xfrm>
              <a:custGeom>
                <a:avLst/>
                <a:gdLst/>
                <a:ahLst/>
                <a:cxnLst/>
                <a:rect l="l" t="t" r="r" b="b"/>
                <a:pathLst>
                  <a:path w="2574" h="24287" extrusionOk="0">
                    <a:moveTo>
                      <a:pt x="0" y="1"/>
                    </a:moveTo>
                    <a:lnTo>
                      <a:pt x="0" y="24286"/>
                    </a:lnTo>
                    <a:lnTo>
                      <a:pt x="2573" y="24286"/>
                    </a:lnTo>
                    <a:lnTo>
                      <a:pt x="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2771101" y="1782300"/>
                <a:ext cx="171647" cy="1899118"/>
              </a:xfrm>
              <a:custGeom>
                <a:avLst/>
                <a:gdLst/>
                <a:ahLst/>
                <a:cxnLst/>
                <a:rect l="l" t="t" r="r" b="b"/>
                <a:pathLst>
                  <a:path w="2574" h="28480" extrusionOk="0">
                    <a:moveTo>
                      <a:pt x="0" y="1"/>
                    </a:moveTo>
                    <a:lnTo>
                      <a:pt x="0" y="28479"/>
                    </a:lnTo>
                    <a:lnTo>
                      <a:pt x="2573" y="28479"/>
                    </a:lnTo>
                    <a:lnTo>
                      <a:pt x="25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3087584" y="1590252"/>
                <a:ext cx="171647" cy="2091163"/>
              </a:xfrm>
              <a:custGeom>
                <a:avLst/>
                <a:gdLst/>
                <a:ahLst/>
                <a:cxnLst/>
                <a:rect l="l" t="t" r="r" b="b"/>
                <a:pathLst>
                  <a:path w="2574" h="31360" extrusionOk="0">
                    <a:moveTo>
                      <a:pt x="1" y="0"/>
                    </a:moveTo>
                    <a:lnTo>
                      <a:pt x="1" y="31359"/>
                    </a:lnTo>
                    <a:lnTo>
                      <a:pt x="2574" y="31359"/>
                    </a:lnTo>
                    <a:lnTo>
                      <a:pt x="2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3423940" y="1256635"/>
                <a:ext cx="171647" cy="2424776"/>
              </a:xfrm>
              <a:custGeom>
                <a:avLst/>
                <a:gdLst/>
                <a:ahLst/>
                <a:cxnLst/>
                <a:rect l="l" t="t" r="r" b="b"/>
                <a:pathLst>
                  <a:path w="2574" h="36363" extrusionOk="0">
                    <a:moveTo>
                      <a:pt x="0" y="0"/>
                    </a:moveTo>
                    <a:lnTo>
                      <a:pt x="0" y="36362"/>
                    </a:lnTo>
                    <a:lnTo>
                      <a:pt x="2573" y="36362"/>
                    </a:lnTo>
                    <a:lnTo>
                      <a:pt x="25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1898803" y="897078"/>
                <a:ext cx="1737811" cy="1420537"/>
              </a:xfrm>
              <a:custGeom>
                <a:avLst/>
                <a:gdLst/>
                <a:ahLst/>
                <a:cxnLst/>
                <a:rect l="l" t="t" r="r" b="b"/>
                <a:pathLst>
                  <a:path w="26060" h="21303" fill="none" extrusionOk="0">
                    <a:moveTo>
                      <a:pt x="0" y="21303"/>
                    </a:moveTo>
                    <a:lnTo>
                      <a:pt x="1651" y="19078"/>
                    </a:lnTo>
                    <a:lnTo>
                      <a:pt x="5362" y="19078"/>
                    </a:lnTo>
                    <a:lnTo>
                      <a:pt x="12702" y="10908"/>
                    </a:lnTo>
                    <a:lnTo>
                      <a:pt x="16126" y="10908"/>
                    </a:lnTo>
                    <a:lnTo>
                      <a:pt x="26059" y="0"/>
                    </a:lnTo>
                  </a:path>
                </a:pathLst>
              </a:custGeom>
              <a:noFill/>
              <a:ln w="12825" cap="flat"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3547639" y="868337"/>
                <a:ext cx="119033" cy="118295"/>
              </a:xfrm>
              <a:custGeom>
                <a:avLst/>
                <a:gdLst/>
                <a:ahLst/>
                <a:cxnLst/>
                <a:rect l="l" t="t" r="r" b="b"/>
                <a:pathLst>
                  <a:path w="1785" h="1774" extrusionOk="0">
                    <a:moveTo>
                      <a:pt x="1723" y="1"/>
                    </a:moveTo>
                    <a:lnTo>
                      <a:pt x="493" y="52"/>
                    </a:lnTo>
                    <a:lnTo>
                      <a:pt x="1" y="605"/>
                    </a:lnTo>
                    <a:lnTo>
                      <a:pt x="1231" y="544"/>
                    </a:lnTo>
                    <a:lnTo>
                      <a:pt x="1282" y="1774"/>
                    </a:lnTo>
                    <a:lnTo>
                      <a:pt x="1785" y="1231"/>
                    </a:lnTo>
                    <a:lnTo>
                      <a:pt x="1723" y="1"/>
                    </a:ln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1853658" y="2301164"/>
                <a:ext cx="62951" cy="53879"/>
              </a:xfrm>
              <a:custGeom>
                <a:avLst/>
                <a:gdLst/>
                <a:ahLst/>
                <a:cxnLst/>
                <a:rect l="l" t="t" r="r" b="b"/>
                <a:pathLst>
                  <a:path w="944" h="808" extrusionOk="0">
                    <a:moveTo>
                      <a:pt x="534" y="1"/>
                    </a:moveTo>
                    <a:cubicBezTo>
                      <a:pt x="185" y="1"/>
                      <a:pt x="1" y="411"/>
                      <a:pt x="236" y="667"/>
                    </a:cubicBezTo>
                    <a:cubicBezTo>
                      <a:pt x="318" y="764"/>
                      <a:pt x="428" y="808"/>
                      <a:pt x="535" y="808"/>
                    </a:cubicBezTo>
                    <a:cubicBezTo>
                      <a:pt x="724" y="808"/>
                      <a:pt x="907" y="673"/>
                      <a:pt x="933" y="452"/>
                    </a:cubicBezTo>
                    <a:cubicBezTo>
                      <a:pt x="944" y="226"/>
                      <a:pt x="769" y="2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1974690" y="2143924"/>
                <a:ext cx="62951" cy="53946"/>
              </a:xfrm>
              <a:custGeom>
                <a:avLst/>
                <a:gdLst/>
                <a:ahLst/>
                <a:cxnLst/>
                <a:rect l="l" t="t" r="r" b="b"/>
                <a:pathLst>
                  <a:path w="944" h="809" extrusionOk="0">
                    <a:moveTo>
                      <a:pt x="523" y="1"/>
                    </a:moveTo>
                    <a:cubicBezTo>
                      <a:pt x="185" y="1"/>
                      <a:pt x="0" y="411"/>
                      <a:pt x="226" y="667"/>
                    </a:cubicBezTo>
                    <a:cubicBezTo>
                      <a:pt x="311" y="764"/>
                      <a:pt x="422" y="808"/>
                      <a:pt x="529" y="808"/>
                    </a:cubicBezTo>
                    <a:cubicBezTo>
                      <a:pt x="717" y="808"/>
                      <a:pt x="897" y="673"/>
                      <a:pt x="923" y="452"/>
                    </a:cubicBezTo>
                    <a:cubicBezTo>
                      <a:pt x="943" y="216"/>
                      <a:pt x="759" y="21"/>
                      <a:pt x="523"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2220755" y="2132988"/>
                <a:ext cx="62951" cy="53413"/>
              </a:xfrm>
              <a:custGeom>
                <a:avLst/>
                <a:gdLst/>
                <a:ahLst/>
                <a:cxnLst/>
                <a:rect l="l" t="t" r="r" b="b"/>
                <a:pathLst>
                  <a:path w="944" h="801" extrusionOk="0">
                    <a:moveTo>
                      <a:pt x="534" y="1"/>
                    </a:moveTo>
                    <a:cubicBezTo>
                      <a:pt x="185" y="1"/>
                      <a:pt x="1" y="411"/>
                      <a:pt x="236" y="667"/>
                    </a:cubicBezTo>
                    <a:cubicBezTo>
                      <a:pt x="317" y="759"/>
                      <a:pt x="425" y="801"/>
                      <a:pt x="532" y="801"/>
                    </a:cubicBezTo>
                    <a:cubicBezTo>
                      <a:pt x="721" y="801"/>
                      <a:pt x="907" y="668"/>
                      <a:pt x="934" y="452"/>
                    </a:cubicBezTo>
                    <a:cubicBezTo>
                      <a:pt x="944" y="216"/>
                      <a:pt x="769" y="1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2705416" y="1590252"/>
                <a:ext cx="63017" cy="53546"/>
              </a:xfrm>
              <a:custGeom>
                <a:avLst/>
                <a:gdLst/>
                <a:ahLst/>
                <a:cxnLst/>
                <a:rect l="l" t="t" r="r" b="b"/>
                <a:pathLst>
                  <a:path w="945" h="803" extrusionOk="0">
                    <a:moveTo>
                      <a:pt x="534" y="0"/>
                    </a:moveTo>
                    <a:cubicBezTo>
                      <a:pt x="185" y="0"/>
                      <a:pt x="1" y="410"/>
                      <a:pt x="226" y="666"/>
                    </a:cubicBezTo>
                    <a:cubicBezTo>
                      <a:pt x="309" y="760"/>
                      <a:pt x="418" y="803"/>
                      <a:pt x="526" y="803"/>
                    </a:cubicBezTo>
                    <a:cubicBezTo>
                      <a:pt x="714" y="803"/>
                      <a:pt x="898" y="672"/>
                      <a:pt x="924" y="451"/>
                    </a:cubicBezTo>
                    <a:cubicBezTo>
                      <a:pt x="944" y="215"/>
                      <a:pt x="760" y="21"/>
                      <a:pt x="534"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2931743" y="1590252"/>
                <a:ext cx="62951" cy="53546"/>
              </a:xfrm>
              <a:custGeom>
                <a:avLst/>
                <a:gdLst/>
                <a:ahLst/>
                <a:cxnLst/>
                <a:rect l="l" t="t" r="r" b="b"/>
                <a:pathLst>
                  <a:path w="944" h="803" extrusionOk="0">
                    <a:moveTo>
                      <a:pt x="533" y="0"/>
                    </a:moveTo>
                    <a:cubicBezTo>
                      <a:pt x="185" y="0"/>
                      <a:pt x="0" y="410"/>
                      <a:pt x="226" y="666"/>
                    </a:cubicBezTo>
                    <a:cubicBezTo>
                      <a:pt x="312" y="760"/>
                      <a:pt x="422" y="803"/>
                      <a:pt x="531" y="803"/>
                    </a:cubicBezTo>
                    <a:cubicBezTo>
                      <a:pt x="719" y="803"/>
                      <a:pt x="900" y="672"/>
                      <a:pt x="933" y="451"/>
                    </a:cubicBezTo>
                    <a:cubicBezTo>
                      <a:pt x="943" y="215"/>
                      <a:pt x="769" y="21"/>
                      <a:pt x="533"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3371259" y="2179800"/>
                <a:ext cx="525811" cy="350950"/>
              </a:xfrm>
              <a:custGeom>
                <a:avLst/>
                <a:gdLst/>
                <a:ahLst/>
                <a:cxnLst/>
                <a:rect l="l" t="t" r="r" b="b"/>
                <a:pathLst>
                  <a:path w="7885" h="5263" extrusionOk="0">
                    <a:moveTo>
                      <a:pt x="6688" y="0"/>
                    </a:moveTo>
                    <a:cubicBezTo>
                      <a:pt x="6313" y="0"/>
                      <a:pt x="5948" y="195"/>
                      <a:pt x="5752" y="539"/>
                    </a:cubicBezTo>
                    <a:lnTo>
                      <a:pt x="4224" y="3030"/>
                    </a:lnTo>
                    <a:lnTo>
                      <a:pt x="267" y="1677"/>
                    </a:lnTo>
                    <a:lnTo>
                      <a:pt x="1" y="2794"/>
                    </a:lnTo>
                    <a:cubicBezTo>
                      <a:pt x="1" y="2794"/>
                      <a:pt x="2815" y="5263"/>
                      <a:pt x="4589" y="5263"/>
                    </a:cubicBezTo>
                    <a:cubicBezTo>
                      <a:pt x="4698" y="5263"/>
                      <a:pt x="4802" y="5254"/>
                      <a:pt x="4901" y="5234"/>
                    </a:cubicBezTo>
                    <a:cubicBezTo>
                      <a:pt x="6101" y="4988"/>
                      <a:pt x="7095" y="2702"/>
                      <a:pt x="7648" y="1441"/>
                    </a:cubicBezTo>
                    <a:cubicBezTo>
                      <a:pt x="7884" y="908"/>
                      <a:pt x="7669" y="293"/>
                      <a:pt x="7156" y="27"/>
                    </a:cubicBezTo>
                    <a:lnTo>
                      <a:pt x="7156" y="27"/>
                    </a:lnTo>
                    <a:lnTo>
                      <a:pt x="7197" y="129"/>
                    </a:lnTo>
                    <a:cubicBezTo>
                      <a:pt x="7036" y="42"/>
                      <a:pt x="6861" y="0"/>
                      <a:pt x="6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3248893" y="1927937"/>
                <a:ext cx="209258" cy="413632"/>
              </a:xfrm>
              <a:custGeom>
                <a:avLst/>
                <a:gdLst/>
                <a:ahLst/>
                <a:cxnLst/>
                <a:rect l="l" t="t" r="r" b="b"/>
                <a:pathLst>
                  <a:path w="3138" h="6203" extrusionOk="0">
                    <a:moveTo>
                      <a:pt x="831" y="0"/>
                    </a:moveTo>
                    <a:lnTo>
                      <a:pt x="1" y="328"/>
                    </a:lnTo>
                    <a:lnTo>
                      <a:pt x="2307" y="6202"/>
                    </a:lnTo>
                    <a:lnTo>
                      <a:pt x="3138" y="5874"/>
                    </a:lnTo>
                    <a:lnTo>
                      <a:pt x="831" y="0"/>
                    </a:lnTo>
                    <a:close/>
                  </a:path>
                </a:pathLst>
              </a:custGeom>
              <a:solidFill>
                <a:srgbClr val="808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3271499" y="2020360"/>
                <a:ext cx="317221" cy="608411"/>
              </a:xfrm>
              <a:custGeom>
                <a:avLst/>
                <a:gdLst/>
                <a:ahLst/>
                <a:cxnLst/>
                <a:rect l="l" t="t" r="r" b="b"/>
                <a:pathLst>
                  <a:path w="4757" h="9124" extrusionOk="0">
                    <a:moveTo>
                      <a:pt x="1085" y="1"/>
                    </a:moveTo>
                    <a:cubicBezTo>
                      <a:pt x="1017" y="1"/>
                      <a:pt x="948" y="13"/>
                      <a:pt x="882" y="39"/>
                    </a:cubicBezTo>
                    <a:lnTo>
                      <a:pt x="441" y="213"/>
                    </a:lnTo>
                    <a:cubicBezTo>
                      <a:pt x="144" y="336"/>
                      <a:pt x="0" y="665"/>
                      <a:pt x="113" y="962"/>
                    </a:cubicBezTo>
                    <a:lnTo>
                      <a:pt x="3137" y="8763"/>
                    </a:lnTo>
                    <a:cubicBezTo>
                      <a:pt x="3223" y="8982"/>
                      <a:pt x="3441" y="9124"/>
                      <a:pt x="3671" y="9124"/>
                    </a:cubicBezTo>
                    <a:cubicBezTo>
                      <a:pt x="3742" y="9124"/>
                      <a:pt x="3815" y="9110"/>
                      <a:pt x="3885" y="9081"/>
                    </a:cubicBezTo>
                    <a:lnTo>
                      <a:pt x="4316" y="8907"/>
                    </a:lnTo>
                    <a:cubicBezTo>
                      <a:pt x="4613" y="8794"/>
                      <a:pt x="4757" y="8466"/>
                      <a:pt x="4644" y="8169"/>
                    </a:cubicBezTo>
                    <a:lnTo>
                      <a:pt x="1620" y="367"/>
                    </a:lnTo>
                    <a:cubicBezTo>
                      <a:pt x="1533" y="139"/>
                      <a:pt x="1313" y="1"/>
                      <a:pt x="10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3203148" y="1860920"/>
                <a:ext cx="127168" cy="108092"/>
              </a:xfrm>
              <a:custGeom>
                <a:avLst/>
                <a:gdLst/>
                <a:ahLst/>
                <a:cxnLst/>
                <a:rect l="l" t="t" r="r" b="b"/>
                <a:pathLst>
                  <a:path w="1907" h="1621" extrusionOk="0">
                    <a:moveTo>
                      <a:pt x="1507" y="1"/>
                    </a:moveTo>
                    <a:lnTo>
                      <a:pt x="0" y="595"/>
                    </a:lnTo>
                    <a:lnTo>
                      <a:pt x="400" y="1620"/>
                    </a:lnTo>
                    <a:lnTo>
                      <a:pt x="1907" y="1026"/>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2558444" y="984500"/>
                <a:ext cx="1058358" cy="957294"/>
              </a:xfrm>
              <a:custGeom>
                <a:avLst/>
                <a:gdLst/>
                <a:ahLst/>
                <a:cxnLst/>
                <a:rect l="l" t="t" r="r" b="b"/>
                <a:pathLst>
                  <a:path w="15871" h="14356" extrusionOk="0">
                    <a:moveTo>
                      <a:pt x="7756" y="1651"/>
                    </a:moveTo>
                    <a:cubicBezTo>
                      <a:pt x="7781" y="1651"/>
                      <a:pt x="7807" y="1651"/>
                      <a:pt x="7833" y="1652"/>
                    </a:cubicBezTo>
                    <a:cubicBezTo>
                      <a:pt x="10068" y="1693"/>
                      <a:pt x="12057" y="3077"/>
                      <a:pt x="12877" y="5158"/>
                    </a:cubicBezTo>
                    <a:cubicBezTo>
                      <a:pt x="13994" y="7987"/>
                      <a:pt x="12600" y="11196"/>
                      <a:pt x="9760" y="12323"/>
                    </a:cubicBezTo>
                    <a:cubicBezTo>
                      <a:pt x="9105" y="12578"/>
                      <a:pt x="8422" y="12702"/>
                      <a:pt x="7745" y="12702"/>
                    </a:cubicBezTo>
                    <a:cubicBezTo>
                      <a:pt x="6270" y="12702"/>
                      <a:pt x="4824" y="12114"/>
                      <a:pt x="3763" y="11011"/>
                    </a:cubicBezTo>
                    <a:cubicBezTo>
                      <a:pt x="2215" y="9412"/>
                      <a:pt x="1785" y="7023"/>
                      <a:pt x="2666" y="4973"/>
                    </a:cubicBezTo>
                    <a:cubicBezTo>
                      <a:pt x="3548" y="2947"/>
                      <a:pt x="5551" y="1651"/>
                      <a:pt x="7756" y="1651"/>
                    </a:cubicBezTo>
                    <a:close/>
                    <a:moveTo>
                      <a:pt x="7737" y="0"/>
                    </a:moveTo>
                    <a:cubicBezTo>
                      <a:pt x="4886" y="0"/>
                      <a:pt x="2301" y="1701"/>
                      <a:pt x="1159" y="4317"/>
                    </a:cubicBezTo>
                    <a:cubicBezTo>
                      <a:pt x="1" y="6982"/>
                      <a:pt x="565" y="10078"/>
                      <a:pt x="2574" y="12159"/>
                    </a:cubicBezTo>
                    <a:cubicBezTo>
                      <a:pt x="3957" y="13592"/>
                      <a:pt x="5836" y="14356"/>
                      <a:pt x="7748" y="14356"/>
                    </a:cubicBezTo>
                    <a:cubicBezTo>
                      <a:pt x="8628" y="14356"/>
                      <a:pt x="9516" y="14194"/>
                      <a:pt x="10365" y="13861"/>
                    </a:cubicBezTo>
                    <a:cubicBezTo>
                      <a:pt x="14056" y="12406"/>
                      <a:pt x="15870" y="8233"/>
                      <a:pt x="14414" y="4543"/>
                    </a:cubicBezTo>
                    <a:cubicBezTo>
                      <a:pt x="13348" y="1847"/>
                      <a:pt x="10765" y="53"/>
                      <a:pt x="7864" y="1"/>
                    </a:cubicBezTo>
                    <a:cubicBezTo>
                      <a:pt x="7821" y="1"/>
                      <a:pt x="7779" y="0"/>
                      <a:pt x="7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2679476" y="1094594"/>
                <a:ext cx="789617" cy="736975"/>
              </a:xfrm>
              <a:custGeom>
                <a:avLst/>
                <a:gdLst/>
                <a:ahLst/>
                <a:cxnLst/>
                <a:rect l="l" t="t" r="r" b="b"/>
                <a:pathLst>
                  <a:path w="11841" h="11052" extrusionOk="0">
                    <a:moveTo>
                      <a:pt x="5918" y="1"/>
                    </a:moveTo>
                    <a:cubicBezTo>
                      <a:pt x="3224" y="1"/>
                      <a:pt x="871" y="1960"/>
                      <a:pt x="462" y="4706"/>
                    </a:cubicBezTo>
                    <a:cubicBezTo>
                      <a:pt x="0" y="7720"/>
                      <a:pt x="2081" y="10529"/>
                      <a:pt x="5095" y="10990"/>
                    </a:cubicBezTo>
                    <a:cubicBezTo>
                      <a:pt x="5373" y="11032"/>
                      <a:pt x="5648" y="11052"/>
                      <a:pt x="5920" y="11052"/>
                    </a:cubicBezTo>
                    <a:cubicBezTo>
                      <a:pt x="8615" y="11052"/>
                      <a:pt x="10970" y="9084"/>
                      <a:pt x="11380" y="6346"/>
                    </a:cubicBezTo>
                    <a:cubicBezTo>
                      <a:pt x="11841" y="3332"/>
                      <a:pt x="9760" y="513"/>
                      <a:pt x="6746" y="62"/>
                    </a:cubicBezTo>
                    <a:cubicBezTo>
                      <a:pt x="6467" y="21"/>
                      <a:pt x="6191" y="1"/>
                      <a:pt x="5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3715817" y="2150592"/>
                <a:ext cx="369235" cy="629816"/>
              </a:xfrm>
              <a:custGeom>
                <a:avLst/>
                <a:gdLst/>
                <a:ahLst/>
                <a:cxnLst/>
                <a:rect l="l" t="t" r="r" b="b"/>
                <a:pathLst>
                  <a:path w="5537" h="9445" extrusionOk="0">
                    <a:moveTo>
                      <a:pt x="2412" y="1"/>
                    </a:moveTo>
                    <a:cubicBezTo>
                      <a:pt x="1857" y="1"/>
                      <a:pt x="1549" y="280"/>
                      <a:pt x="1549" y="280"/>
                    </a:cubicBezTo>
                    <a:cubicBezTo>
                      <a:pt x="1549" y="280"/>
                      <a:pt x="185" y="547"/>
                      <a:pt x="113" y="3519"/>
                    </a:cubicBezTo>
                    <a:cubicBezTo>
                      <a:pt x="52" y="5765"/>
                      <a:pt x="1" y="9445"/>
                      <a:pt x="1" y="9445"/>
                    </a:cubicBezTo>
                    <a:lnTo>
                      <a:pt x="4891" y="9445"/>
                    </a:lnTo>
                    <a:cubicBezTo>
                      <a:pt x="4891" y="9445"/>
                      <a:pt x="5536" y="1982"/>
                      <a:pt x="4152" y="793"/>
                    </a:cubicBezTo>
                    <a:cubicBezTo>
                      <a:pt x="3439" y="174"/>
                      <a:pt x="2849" y="1"/>
                      <a:pt x="2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3715150" y="1929270"/>
                <a:ext cx="198988" cy="263929"/>
              </a:xfrm>
              <a:custGeom>
                <a:avLst/>
                <a:gdLst/>
                <a:ahLst/>
                <a:cxnLst/>
                <a:rect l="l" t="t" r="r" b="b"/>
                <a:pathLst>
                  <a:path w="2984" h="3958" extrusionOk="0">
                    <a:moveTo>
                      <a:pt x="298" y="1"/>
                    </a:moveTo>
                    <a:cubicBezTo>
                      <a:pt x="298" y="1"/>
                      <a:pt x="0" y="2051"/>
                      <a:pt x="339" y="2533"/>
                    </a:cubicBezTo>
                    <a:cubicBezTo>
                      <a:pt x="677" y="3025"/>
                      <a:pt x="1518" y="3066"/>
                      <a:pt x="1518" y="3066"/>
                    </a:cubicBezTo>
                    <a:lnTo>
                      <a:pt x="1559" y="3958"/>
                    </a:lnTo>
                    <a:lnTo>
                      <a:pt x="2748" y="3548"/>
                    </a:lnTo>
                    <a:lnTo>
                      <a:pt x="2789" y="2533"/>
                    </a:lnTo>
                    <a:lnTo>
                      <a:pt x="2984" y="73"/>
                    </a:lnTo>
                    <a:lnTo>
                      <a:pt x="298" y="1"/>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3698079" y="1871322"/>
                <a:ext cx="273475" cy="217318"/>
              </a:xfrm>
              <a:custGeom>
                <a:avLst/>
                <a:gdLst/>
                <a:ahLst/>
                <a:cxnLst/>
                <a:rect l="l" t="t" r="r" b="b"/>
                <a:pathLst>
                  <a:path w="4101" h="3259" extrusionOk="0">
                    <a:moveTo>
                      <a:pt x="1771" y="0"/>
                    </a:moveTo>
                    <a:cubicBezTo>
                      <a:pt x="1023" y="0"/>
                      <a:pt x="215" y="60"/>
                      <a:pt x="215" y="60"/>
                    </a:cubicBezTo>
                    <a:cubicBezTo>
                      <a:pt x="215" y="60"/>
                      <a:pt x="0" y="439"/>
                      <a:pt x="564" y="870"/>
                    </a:cubicBezTo>
                    <a:lnTo>
                      <a:pt x="2061" y="911"/>
                    </a:lnTo>
                    <a:cubicBezTo>
                      <a:pt x="1938" y="1249"/>
                      <a:pt x="1938" y="1618"/>
                      <a:pt x="2081" y="1956"/>
                    </a:cubicBezTo>
                    <a:cubicBezTo>
                      <a:pt x="2163" y="2120"/>
                      <a:pt x="2286" y="2264"/>
                      <a:pt x="2440" y="2377"/>
                    </a:cubicBezTo>
                    <a:cubicBezTo>
                      <a:pt x="2440" y="2377"/>
                      <a:pt x="2519" y="1905"/>
                      <a:pt x="2801" y="1905"/>
                    </a:cubicBezTo>
                    <a:cubicBezTo>
                      <a:pt x="2807" y="1905"/>
                      <a:pt x="2813" y="1905"/>
                      <a:pt x="2819" y="1905"/>
                    </a:cubicBezTo>
                    <a:cubicBezTo>
                      <a:pt x="3014" y="1926"/>
                      <a:pt x="3096" y="2295"/>
                      <a:pt x="2973" y="2592"/>
                    </a:cubicBezTo>
                    <a:cubicBezTo>
                      <a:pt x="2935" y="2743"/>
                      <a:pt x="2802" y="2851"/>
                      <a:pt x="2653" y="2851"/>
                    </a:cubicBezTo>
                    <a:cubicBezTo>
                      <a:pt x="2640" y="2851"/>
                      <a:pt x="2627" y="2850"/>
                      <a:pt x="2614" y="2848"/>
                    </a:cubicBezTo>
                    <a:lnTo>
                      <a:pt x="2614" y="2848"/>
                    </a:lnTo>
                    <a:lnTo>
                      <a:pt x="3055" y="3258"/>
                    </a:lnTo>
                    <a:cubicBezTo>
                      <a:pt x="3055" y="3258"/>
                      <a:pt x="4101" y="1331"/>
                      <a:pt x="3424" y="849"/>
                    </a:cubicBezTo>
                    <a:cubicBezTo>
                      <a:pt x="3404" y="531"/>
                      <a:pt x="3219" y="244"/>
                      <a:pt x="2922" y="111"/>
                    </a:cubicBezTo>
                    <a:cubicBezTo>
                      <a:pt x="2727" y="26"/>
                      <a:pt x="2261" y="0"/>
                      <a:pt x="1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3816310" y="2102247"/>
                <a:ext cx="42478" cy="56080"/>
              </a:xfrm>
              <a:custGeom>
                <a:avLst/>
                <a:gdLst/>
                <a:ahLst/>
                <a:cxnLst/>
                <a:rect l="l" t="t" r="r" b="b"/>
                <a:pathLst>
                  <a:path w="637" h="841" extrusionOk="0">
                    <a:moveTo>
                      <a:pt x="626" y="0"/>
                    </a:moveTo>
                    <a:cubicBezTo>
                      <a:pt x="575" y="308"/>
                      <a:pt x="1" y="472"/>
                      <a:pt x="1" y="472"/>
                    </a:cubicBezTo>
                    <a:lnTo>
                      <a:pt x="21" y="841"/>
                    </a:lnTo>
                    <a:cubicBezTo>
                      <a:pt x="636" y="697"/>
                      <a:pt x="626" y="1"/>
                      <a:pt x="626"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3810175" y="2137789"/>
                <a:ext cx="108763" cy="70483"/>
              </a:xfrm>
              <a:custGeom>
                <a:avLst/>
                <a:gdLst/>
                <a:ahLst/>
                <a:cxnLst/>
                <a:rect l="l" t="t" r="r" b="b"/>
                <a:pathLst>
                  <a:path w="1631" h="1057" extrusionOk="0">
                    <a:moveTo>
                      <a:pt x="1374" y="0"/>
                    </a:moveTo>
                    <a:lnTo>
                      <a:pt x="287" y="667"/>
                    </a:lnTo>
                    <a:lnTo>
                      <a:pt x="123" y="410"/>
                    </a:lnTo>
                    <a:lnTo>
                      <a:pt x="0" y="585"/>
                    </a:lnTo>
                    <a:lnTo>
                      <a:pt x="0" y="933"/>
                    </a:lnTo>
                    <a:lnTo>
                      <a:pt x="277" y="800"/>
                    </a:lnTo>
                    <a:lnTo>
                      <a:pt x="790" y="1056"/>
                    </a:lnTo>
                    <a:lnTo>
                      <a:pt x="1630" y="298"/>
                    </a:lnTo>
                    <a:lnTo>
                      <a:pt x="13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4046704" y="3710784"/>
                <a:ext cx="90291" cy="52679"/>
              </a:xfrm>
              <a:custGeom>
                <a:avLst/>
                <a:gdLst/>
                <a:ahLst/>
                <a:cxnLst/>
                <a:rect l="l" t="t" r="r" b="b"/>
                <a:pathLst>
                  <a:path w="1354" h="790" extrusionOk="0">
                    <a:moveTo>
                      <a:pt x="0" y="0"/>
                    </a:moveTo>
                    <a:lnTo>
                      <a:pt x="185" y="789"/>
                    </a:lnTo>
                    <a:lnTo>
                      <a:pt x="1354" y="789"/>
                    </a:lnTo>
                    <a:lnTo>
                      <a:pt x="1241"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3933208" y="3763397"/>
                <a:ext cx="224995" cy="116961"/>
              </a:xfrm>
              <a:custGeom>
                <a:avLst/>
                <a:gdLst/>
                <a:ahLst/>
                <a:cxnLst/>
                <a:rect l="l" t="t" r="r" b="b"/>
                <a:pathLst>
                  <a:path w="3374" h="1754" extrusionOk="0">
                    <a:moveTo>
                      <a:pt x="1887" y="0"/>
                    </a:moveTo>
                    <a:lnTo>
                      <a:pt x="1805" y="103"/>
                    </a:lnTo>
                    <a:cubicBezTo>
                      <a:pt x="180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3813576" y="3710051"/>
                <a:ext cx="78688" cy="53413"/>
              </a:xfrm>
              <a:custGeom>
                <a:avLst/>
                <a:gdLst/>
                <a:ahLst/>
                <a:cxnLst/>
                <a:rect l="l" t="t" r="r" b="b"/>
                <a:pathLst>
                  <a:path w="1180" h="801" extrusionOk="0">
                    <a:moveTo>
                      <a:pt x="1" y="1"/>
                    </a:moveTo>
                    <a:lnTo>
                      <a:pt x="1" y="800"/>
                    </a:lnTo>
                    <a:lnTo>
                      <a:pt x="1180" y="800"/>
                    </a:lnTo>
                    <a:lnTo>
                      <a:pt x="1180" y="1"/>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3688476" y="3763397"/>
                <a:ext cx="224995" cy="116961"/>
              </a:xfrm>
              <a:custGeom>
                <a:avLst/>
                <a:gdLst/>
                <a:ahLst/>
                <a:cxnLst/>
                <a:rect l="l" t="t" r="r" b="b"/>
                <a:pathLst>
                  <a:path w="3374" h="1754" extrusionOk="0">
                    <a:moveTo>
                      <a:pt x="1877" y="0"/>
                    </a:moveTo>
                    <a:lnTo>
                      <a:pt x="1795" y="103"/>
                    </a:lnTo>
                    <a:cubicBezTo>
                      <a:pt x="179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3482689" y="2193003"/>
                <a:ext cx="551085" cy="373022"/>
              </a:xfrm>
              <a:custGeom>
                <a:avLst/>
                <a:gdLst/>
                <a:ahLst/>
                <a:cxnLst/>
                <a:rect l="l" t="t" r="r" b="b"/>
                <a:pathLst>
                  <a:path w="8264" h="5594" extrusionOk="0">
                    <a:moveTo>
                      <a:pt x="7070" y="1"/>
                    </a:moveTo>
                    <a:cubicBezTo>
                      <a:pt x="6609" y="1"/>
                      <a:pt x="6180" y="296"/>
                      <a:pt x="6029" y="751"/>
                    </a:cubicBezTo>
                    <a:lnTo>
                      <a:pt x="5106" y="3581"/>
                    </a:lnTo>
                    <a:lnTo>
                      <a:pt x="103" y="2955"/>
                    </a:lnTo>
                    <a:lnTo>
                      <a:pt x="1" y="4462"/>
                    </a:lnTo>
                    <a:cubicBezTo>
                      <a:pt x="1" y="4462"/>
                      <a:pt x="3056" y="5593"/>
                      <a:pt x="5033" y="5593"/>
                    </a:cubicBezTo>
                    <a:cubicBezTo>
                      <a:pt x="5445" y="5593"/>
                      <a:pt x="5810" y="5544"/>
                      <a:pt x="6090" y="5426"/>
                    </a:cubicBezTo>
                    <a:cubicBezTo>
                      <a:pt x="7218" y="4944"/>
                      <a:pt x="7854" y="2668"/>
                      <a:pt x="8141" y="1325"/>
                    </a:cubicBezTo>
                    <a:cubicBezTo>
                      <a:pt x="8264" y="761"/>
                      <a:pt x="7925" y="198"/>
                      <a:pt x="7372" y="44"/>
                    </a:cubicBezTo>
                    <a:cubicBezTo>
                      <a:pt x="7271" y="15"/>
                      <a:pt x="7170" y="1"/>
                      <a:pt x="7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3363057" y="2357178"/>
                <a:ext cx="128635" cy="133432"/>
              </a:xfrm>
              <a:custGeom>
                <a:avLst/>
                <a:gdLst/>
                <a:ahLst/>
                <a:cxnLst/>
                <a:rect l="l" t="t" r="r" b="b"/>
                <a:pathLst>
                  <a:path w="1929" h="2001" extrusionOk="0">
                    <a:moveTo>
                      <a:pt x="781" y="1"/>
                    </a:moveTo>
                    <a:cubicBezTo>
                      <a:pt x="728" y="1"/>
                      <a:pt x="687" y="7"/>
                      <a:pt x="667" y="22"/>
                    </a:cubicBezTo>
                    <a:cubicBezTo>
                      <a:pt x="585" y="83"/>
                      <a:pt x="698" y="268"/>
                      <a:pt x="852" y="288"/>
                    </a:cubicBezTo>
                    <a:cubicBezTo>
                      <a:pt x="964" y="309"/>
                      <a:pt x="1067" y="350"/>
                      <a:pt x="1159" y="401"/>
                    </a:cubicBezTo>
                    <a:cubicBezTo>
                      <a:pt x="1159" y="401"/>
                      <a:pt x="541" y="232"/>
                      <a:pt x="259" y="232"/>
                    </a:cubicBezTo>
                    <a:cubicBezTo>
                      <a:pt x="200" y="232"/>
                      <a:pt x="155" y="240"/>
                      <a:pt x="134" y="257"/>
                    </a:cubicBezTo>
                    <a:cubicBezTo>
                      <a:pt x="1" y="350"/>
                      <a:pt x="83" y="575"/>
                      <a:pt x="298" y="626"/>
                    </a:cubicBezTo>
                    <a:cubicBezTo>
                      <a:pt x="298" y="626"/>
                      <a:pt x="73" y="647"/>
                      <a:pt x="73" y="852"/>
                    </a:cubicBezTo>
                    <a:cubicBezTo>
                      <a:pt x="62" y="1047"/>
                      <a:pt x="319" y="1108"/>
                      <a:pt x="319" y="1108"/>
                    </a:cubicBezTo>
                    <a:cubicBezTo>
                      <a:pt x="257" y="1242"/>
                      <a:pt x="308" y="1395"/>
                      <a:pt x="421" y="1488"/>
                    </a:cubicBezTo>
                    <a:cubicBezTo>
                      <a:pt x="442" y="1631"/>
                      <a:pt x="534" y="1754"/>
                      <a:pt x="667" y="1805"/>
                    </a:cubicBezTo>
                    <a:cubicBezTo>
                      <a:pt x="1036" y="1887"/>
                      <a:pt x="1416" y="1959"/>
                      <a:pt x="1795" y="2000"/>
                    </a:cubicBezTo>
                    <a:lnTo>
                      <a:pt x="1928" y="503"/>
                    </a:lnTo>
                    <a:cubicBezTo>
                      <a:pt x="1928" y="503"/>
                      <a:pt x="1549" y="165"/>
                      <a:pt x="1303" y="93"/>
                    </a:cubicBezTo>
                    <a:cubicBezTo>
                      <a:pt x="1133" y="42"/>
                      <a:pt x="916" y="1"/>
                      <a:pt x="78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3331649" y="2251284"/>
                <a:ext cx="91625" cy="117828"/>
              </a:xfrm>
              <a:custGeom>
                <a:avLst/>
                <a:gdLst/>
                <a:ahLst/>
                <a:cxnLst/>
                <a:rect l="l" t="t" r="r" b="b"/>
                <a:pathLst>
                  <a:path w="1374" h="1767" extrusionOk="0">
                    <a:moveTo>
                      <a:pt x="321" y="0"/>
                    </a:moveTo>
                    <a:cubicBezTo>
                      <a:pt x="237" y="0"/>
                      <a:pt x="153" y="43"/>
                      <a:pt x="113" y="123"/>
                    </a:cubicBezTo>
                    <a:cubicBezTo>
                      <a:pt x="82" y="246"/>
                      <a:pt x="93" y="379"/>
                      <a:pt x="144" y="492"/>
                    </a:cubicBezTo>
                    <a:cubicBezTo>
                      <a:pt x="144" y="492"/>
                      <a:pt x="0" y="605"/>
                      <a:pt x="113" y="841"/>
                    </a:cubicBezTo>
                    <a:cubicBezTo>
                      <a:pt x="82" y="913"/>
                      <a:pt x="93" y="1015"/>
                      <a:pt x="144" y="1087"/>
                    </a:cubicBezTo>
                    <a:cubicBezTo>
                      <a:pt x="144" y="1087"/>
                      <a:pt x="21" y="1353"/>
                      <a:pt x="349" y="1579"/>
                    </a:cubicBezTo>
                    <a:cubicBezTo>
                      <a:pt x="540" y="1697"/>
                      <a:pt x="755" y="1767"/>
                      <a:pt x="973" y="1767"/>
                    </a:cubicBezTo>
                    <a:cubicBezTo>
                      <a:pt x="1000" y="1767"/>
                      <a:pt x="1028" y="1766"/>
                      <a:pt x="1056" y="1763"/>
                    </a:cubicBezTo>
                    <a:lnTo>
                      <a:pt x="943" y="1446"/>
                    </a:lnTo>
                    <a:cubicBezTo>
                      <a:pt x="1087" y="1446"/>
                      <a:pt x="1230" y="1364"/>
                      <a:pt x="1179" y="1251"/>
                    </a:cubicBezTo>
                    <a:cubicBezTo>
                      <a:pt x="1138" y="1148"/>
                      <a:pt x="882" y="1128"/>
                      <a:pt x="882" y="1128"/>
                    </a:cubicBezTo>
                    <a:lnTo>
                      <a:pt x="882" y="1128"/>
                    </a:lnTo>
                    <a:cubicBezTo>
                      <a:pt x="882" y="1128"/>
                      <a:pt x="901" y="1129"/>
                      <a:pt x="931" y="1129"/>
                    </a:cubicBezTo>
                    <a:cubicBezTo>
                      <a:pt x="1019" y="1129"/>
                      <a:pt x="1200" y="1118"/>
                      <a:pt x="1230" y="1025"/>
                    </a:cubicBezTo>
                    <a:cubicBezTo>
                      <a:pt x="1251" y="954"/>
                      <a:pt x="1220" y="882"/>
                      <a:pt x="1159" y="841"/>
                    </a:cubicBezTo>
                    <a:cubicBezTo>
                      <a:pt x="1292" y="841"/>
                      <a:pt x="1374" y="687"/>
                      <a:pt x="1200" y="595"/>
                    </a:cubicBezTo>
                    <a:cubicBezTo>
                      <a:pt x="1086" y="531"/>
                      <a:pt x="845" y="521"/>
                      <a:pt x="707" y="521"/>
                    </a:cubicBezTo>
                    <a:cubicBezTo>
                      <a:pt x="646" y="521"/>
                      <a:pt x="605" y="523"/>
                      <a:pt x="605" y="523"/>
                    </a:cubicBezTo>
                    <a:lnTo>
                      <a:pt x="574" y="451"/>
                    </a:lnTo>
                    <a:cubicBezTo>
                      <a:pt x="605" y="448"/>
                      <a:pt x="635" y="447"/>
                      <a:pt x="665" y="447"/>
                    </a:cubicBezTo>
                    <a:cubicBezTo>
                      <a:pt x="748" y="447"/>
                      <a:pt x="830" y="457"/>
                      <a:pt x="913" y="472"/>
                    </a:cubicBezTo>
                    <a:cubicBezTo>
                      <a:pt x="927" y="473"/>
                      <a:pt x="942" y="474"/>
                      <a:pt x="957" y="474"/>
                    </a:cubicBezTo>
                    <a:cubicBezTo>
                      <a:pt x="1133" y="474"/>
                      <a:pt x="1325" y="364"/>
                      <a:pt x="1107" y="185"/>
                    </a:cubicBezTo>
                    <a:cubicBezTo>
                      <a:pt x="918" y="27"/>
                      <a:pt x="595" y="9"/>
                      <a:pt x="457" y="9"/>
                    </a:cubicBezTo>
                    <a:cubicBezTo>
                      <a:pt x="415" y="9"/>
                      <a:pt x="390" y="10"/>
                      <a:pt x="390" y="10"/>
                    </a:cubicBezTo>
                    <a:cubicBezTo>
                      <a:pt x="368" y="4"/>
                      <a:pt x="344" y="0"/>
                      <a:pt x="321"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1875531" y="1801438"/>
                <a:ext cx="242067" cy="233189"/>
              </a:xfrm>
              <a:custGeom>
                <a:avLst/>
                <a:gdLst/>
                <a:ahLst/>
                <a:cxnLst/>
                <a:rect l="l" t="t" r="r" b="b"/>
                <a:pathLst>
                  <a:path w="3630" h="3497" extrusionOk="0">
                    <a:moveTo>
                      <a:pt x="1787" y="1169"/>
                    </a:moveTo>
                    <a:cubicBezTo>
                      <a:pt x="1793" y="1169"/>
                      <a:pt x="1799" y="1169"/>
                      <a:pt x="1805" y="1169"/>
                    </a:cubicBezTo>
                    <a:cubicBezTo>
                      <a:pt x="2338" y="1190"/>
                      <a:pt x="2584" y="1836"/>
                      <a:pt x="2194" y="2205"/>
                    </a:cubicBezTo>
                    <a:cubicBezTo>
                      <a:pt x="2074" y="2322"/>
                      <a:pt x="1928" y="2374"/>
                      <a:pt x="1785" y="2374"/>
                    </a:cubicBezTo>
                    <a:cubicBezTo>
                      <a:pt x="1476" y="2374"/>
                      <a:pt x="1180" y="2131"/>
                      <a:pt x="1180" y="1774"/>
                    </a:cubicBezTo>
                    <a:cubicBezTo>
                      <a:pt x="1190" y="1442"/>
                      <a:pt x="1457" y="1169"/>
                      <a:pt x="1787" y="1169"/>
                    </a:cubicBezTo>
                    <a:close/>
                    <a:moveTo>
                      <a:pt x="1928" y="1"/>
                    </a:moveTo>
                    <a:lnTo>
                      <a:pt x="1651" y="667"/>
                    </a:lnTo>
                    <a:cubicBezTo>
                      <a:pt x="1569" y="677"/>
                      <a:pt x="1487" y="698"/>
                      <a:pt x="1405" y="729"/>
                    </a:cubicBezTo>
                    <a:lnTo>
                      <a:pt x="821" y="288"/>
                    </a:lnTo>
                    <a:lnTo>
                      <a:pt x="400" y="759"/>
                    </a:lnTo>
                    <a:lnTo>
                      <a:pt x="800" y="1262"/>
                    </a:lnTo>
                    <a:cubicBezTo>
                      <a:pt x="749" y="1354"/>
                      <a:pt x="718" y="1467"/>
                      <a:pt x="687" y="1569"/>
                    </a:cubicBezTo>
                    <a:lnTo>
                      <a:pt x="1" y="1815"/>
                    </a:lnTo>
                    <a:lnTo>
                      <a:pt x="206" y="2410"/>
                    </a:lnTo>
                    <a:lnTo>
                      <a:pt x="841" y="2338"/>
                    </a:lnTo>
                    <a:cubicBezTo>
                      <a:pt x="903" y="2430"/>
                      <a:pt x="975" y="2512"/>
                      <a:pt x="1046" y="2584"/>
                    </a:cubicBezTo>
                    <a:lnTo>
                      <a:pt x="923" y="3271"/>
                    </a:lnTo>
                    <a:lnTo>
                      <a:pt x="1579" y="3496"/>
                    </a:lnTo>
                    <a:lnTo>
                      <a:pt x="1877" y="2871"/>
                    </a:lnTo>
                    <a:cubicBezTo>
                      <a:pt x="1989" y="2861"/>
                      <a:pt x="2102" y="2840"/>
                      <a:pt x="2205" y="2799"/>
                    </a:cubicBezTo>
                    <a:lnTo>
                      <a:pt x="2738" y="3261"/>
                    </a:lnTo>
                    <a:lnTo>
                      <a:pt x="3179" y="2810"/>
                    </a:lnTo>
                    <a:lnTo>
                      <a:pt x="2820" y="2287"/>
                    </a:lnTo>
                    <a:cubicBezTo>
                      <a:pt x="2892" y="2154"/>
                      <a:pt x="2933" y="2000"/>
                      <a:pt x="2943" y="1846"/>
                    </a:cubicBezTo>
                    <a:lnTo>
                      <a:pt x="3630" y="1549"/>
                    </a:lnTo>
                    <a:lnTo>
                      <a:pt x="3394" y="975"/>
                    </a:lnTo>
                    <a:lnTo>
                      <a:pt x="2707" y="1087"/>
                    </a:lnTo>
                    <a:cubicBezTo>
                      <a:pt x="2656" y="1016"/>
                      <a:pt x="2584" y="944"/>
                      <a:pt x="2502" y="893"/>
                    </a:cubicBezTo>
                    <a:lnTo>
                      <a:pt x="2594" y="175"/>
                    </a:lnTo>
                    <a:lnTo>
                      <a:pt x="1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1388135" y="3273274"/>
                <a:ext cx="47213" cy="629616"/>
              </a:xfrm>
              <a:custGeom>
                <a:avLst/>
                <a:gdLst/>
                <a:ahLst/>
                <a:cxnLst/>
                <a:rect l="l" t="t" r="r" b="b"/>
                <a:pathLst>
                  <a:path w="708" h="9442" extrusionOk="0">
                    <a:moveTo>
                      <a:pt x="0" y="0"/>
                    </a:moveTo>
                    <a:lnTo>
                      <a:pt x="0" y="9442"/>
                    </a:lnTo>
                    <a:lnTo>
                      <a:pt x="708" y="9442"/>
                    </a:lnTo>
                    <a:lnTo>
                      <a:pt x="7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1155674" y="3156378"/>
                <a:ext cx="503939" cy="151769"/>
              </a:xfrm>
              <a:custGeom>
                <a:avLst/>
                <a:gdLst/>
                <a:ahLst/>
                <a:cxnLst/>
                <a:rect l="l" t="t" r="r" b="b"/>
                <a:pathLst>
                  <a:path w="7557" h="2276" extrusionOk="0">
                    <a:moveTo>
                      <a:pt x="708" y="0"/>
                    </a:moveTo>
                    <a:cubicBezTo>
                      <a:pt x="319" y="0"/>
                      <a:pt x="1" y="318"/>
                      <a:pt x="1" y="707"/>
                    </a:cubicBezTo>
                    <a:lnTo>
                      <a:pt x="1" y="1558"/>
                    </a:lnTo>
                    <a:cubicBezTo>
                      <a:pt x="1" y="1958"/>
                      <a:pt x="319" y="2276"/>
                      <a:pt x="708" y="2276"/>
                    </a:cubicBezTo>
                    <a:lnTo>
                      <a:pt x="6849" y="2276"/>
                    </a:lnTo>
                    <a:cubicBezTo>
                      <a:pt x="7238" y="2276"/>
                      <a:pt x="7556" y="1958"/>
                      <a:pt x="7556" y="1558"/>
                    </a:cubicBezTo>
                    <a:lnTo>
                      <a:pt x="7556" y="707"/>
                    </a:lnTo>
                    <a:cubicBezTo>
                      <a:pt x="7556" y="318"/>
                      <a:pt x="7238" y="0"/>
                      <a:pt x="68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p:nvPr/>
            </p:nvSpPr>
            <p:spPr>
              <a:xfrm>
                <a:off x="1416142" y="2432597"/>
                <a:ext cx="399977" cy="544729"/>
              </a:xfrm>
              <a:custGeom>
                <a:avLst/>
                <a:gdLst/>
                <a:ahLst/>
                <a:cxnLst/>
                <a:rect l="l" t="t" r="r" b="b"/>
                <a:pathLst>
                  <a:path w="5998" h="8169" extrusionOk="0">
                    <a:moveTo>
                      <a:pt x="645" y="0"/>
                    </a:moveTo>
                    <a:cubicBezTo>
                      <a:pt x="392" y="0"/>
                      <a:pt x="159" y="151"/>
                      <a:pt x="1" y="428"/>
                    </a:cubicBezTo>
                    <a:cubicBezTo>
                      <a:pt x="1" y="428"/>
                      <a:pt x="93" y="6231"/>
                      <a:pt x="175" y="6579"/>
                    </a:cubicBezTo>
                    <a:cubicBezTo>
                      <a:pt x="247" y="6918"/>
                      <a:pt x="5137" y="8168"/>
                      <a:pt x="5137" y="8168"/>
                    </a:cubicBezTo>
                    <a:lnTo>
                      <a:pt x="5998" y="7051"/>
                    </a:lnTo>
                    <a:lnTo>
                      <a:pt x="1897" y="5523"/>
                    </a:lnTo>
                    <a:cubicBezTo>
                      <a:pt x="1897" y="5523"/>
                      <a:pt x="1784" y="910"/>
                      <a:pt x="1323" y="367"/>
                    </a:cubicBezTo>
                    <a:cubicBezTo>
                      <a:pt x="1107" y="117"/>
                      <a:pt x="868" y="0"/>
                      <a:pt x="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a:off x="1820183" y="3719586"/>
                <a:ext cx="163845" cy="96089"/>
              </a:xfrm>
              <a:custGeom>
                <a:avLst/>
                <a:gdLst/>
                <a:ahLst/>
                <a:cxnLst/>
                <a:rect l="l" t="t" r="r" b="b"/>
                <a:pathLst>
                  <a:path w="2457" h="1441" extrusionOk="0">
                    <a:moveTo>
                      <a:pt x="812" y="0"/>
                    </a:moveTo>
                    <a:cubicBezTo>
                      <a:pt x="503" y="0"/>
                      <a:pt x="175" y="114"/>
                      <a:pt x="175" y="114"/>
                    </a:cubicBezTo>
                    <a:lnTo>
                      <a:pt x="0" y="1129"/>
                    </a:lnTo>
                    <a:cubicBezTo>
                      <a:pt x="236" y="1160"/>
                      <a:pt x="472" y="1211"/>
                      <a:pt x="687" y="1303"/>
                    </a:cubicBezTo>
                    <a:cubicBezTo>
                      <a:pt x="869" y="1374"/>
                      <a:pt x="1436" y="1441"/>
                      <a:pt x="1875" y="1441"/>
                    </a:cubicBezTo>
                    <a:cubicBezTo>
                      <a:pt x="2201" y="1441"/>
                      <a:pt x="2456" y="1404"/>
                      <a:pt x="2430" y="1303"/>
                    </a:cubicBezTo>
                    <a:cubicBezTo>
                      <a:pt x="2379" y="1057"/>
                      <a:pt x="1220" y="114"/>
                      <a:pt x="1220" y="114"/>
                    </a:cubicBezTo>
                    <a:cubicBezTo>
                      <a:pt x="1118" y="29"/>
                      <a:pt x="967" y="0"/>
                      <a:pt x="812"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1809246" y="3754528"/>
                <a:ext cx="294014" cy="133565"/>
              </a:xfrm>
              <a:custGeom>
                <a:avLst/>
                <a:gdLst/>
                <a:ahLst/>
                <a:cxnLst/>
                <a:rect l="l" t="t" r="r" b="b"/>
                <a:pathLst>
                  <a:path w="4409" h="2003" extrusionOk="0">
                    <a:moveTo>
                      <a:pt x="267" y="0"/>
                    </a:moveTo>
                    <a:lnTo>
                      <a:pt x="164" y="195"/>
                    </a:lnTo>
                    <a:cubicBezTo>
                      <a:pt x="164" y="195"/>
                      <a:pt x="0" y="513"/>
                      <a:pt x="164" y="1169"/>
                    </a:cubicBezTo>
                    <a:cubicBezTo>
                      <a:pt x="339" y="1815"/>
                      <a:pt x="482" y="1999"/>
                      <a:pt x="482" y="1999"/>
                    </a:cubicBezTo>
                    <a:lnTo>
                      <a:pt x="738" y="1948"/>
                    </a:lnTo>
                    <a:lnTo>
                      <a:pt x="738" y="1220"/>
                    </a:lnTo>
                    <a:cubicBezTo>
                      <a:pt x="738" y="1220"/>
                      <a:pt x="1230" y="1497"/>
                      <a:pt x="1384" y="1722"/>
                    </a:cubicBezTo>
                    <a:cubicBezTo>
                      <a:pt x="1521" y="1924"/>
                      <a:pt x="2124" y="2002"/>
                      <a:pt x="2573" y="2002"/>
                    </a:cubicBezTo>
                    <a:cubicBezTo>
                      <a:pt x="2627" y="2002"/>
                      <a:pt x="2679" y="2001"/>
                      <a:pt x="2727" y="1999"/>
                    </a:cubicBezTo>
                    <a:cubicBezTo>
                      <a:pt x="3168" y="1979"/>
                      <a:pt x="3855" y="1999"/>
                      <a:pt x="4132" y="1794"/>
                    </a:cubicBezTo>
                    <a:cubicBezTo>
                      <a:pt x="4408" y="1589"/>
                      <a:pt x="3332" y="1056"/>
                      <a:pt x="2963" y="912"/>
                    </a:cubicBezTo>
                    <a:cubicBezTo>
                      <a:pt x="2594" y="779"/>
                      <a:pt x="2522" y="646"/>
                      <a:pt x="2522" y="646"/>
                    </a:cubicBezTo>
                    <a:cubicBezTo>
                      <a:pt x="2330" y="677"/>
                      <a:pt x="2136" y="692"/>
                      <a:pt x="1942" y="692"/>
                    </a:cubicBezTo>
                    <a:cubicBezTo>
                      <a:pt x="1682" y="692"/>
                      <a:pt x="1422" y="664"/>
                      <a:pt x="1169" y="605"/>
                    </a:cubicBezTo>
                    <a:cubicBezTo>
                      <a:pt x="462" y="441"/>
                      <a:pt x="267"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1601391" y="2990203"/>
                <a:ext cx="389040" cy="762314"/>
              </a:xfrm>
              <a:custGeom>
                <a:avLst/>
                <a:gdLst/>
                <a:ahLst/>
                <a:cxnLst/>
                <a:rect l="l" t="t" r="r" b="b"/>
                <a:pathLst>
                  <a:path w="5834" h="11432" extrusionOk="0">
                    <a:moveTo>
                      <a:pt x="421" y="1"/>
                    </a:moveTo>
                    <a:lnTo>
                      <a:pt x="1" y="2451"/>
                    </a:lnTo>
                    <a:lnTo>
                      <a:pt x="2902" y="3322"/>
                    </a:lnTo>
                    <a:cubicBezTo>
                      <a:pt x="2902" y="3322"/>
                      <a:pt x="2994" y="3620"/>
                      <a:pt x="2871" y="5363"/>
                    </a:cubicBezTo>
                    <a:cubicBezTo>
                      <a:pt x="2738" y="7403"/>
                      <a:pt x="3425" y="11257"/>
                      <a:pt x="3425" y="11257"/>
                    </a:cubicBezTo>
                    <a:cubicBezTo>
                      <a:pt x="3425" y="11257"/>
                      <a:pt x="3973" y="11431"/>
                      <a:pt x="4287" y="11431"/>
                    </a:cubicBezTo>
                    <a:cubicBezTo>
                      <a:pt x="4411" y="11431"/>
                      <a:pt x="4498" y="11404"/>
                      <a:pt x="4501" y="11329"/>
                    </a:cubicBezTo>
                    <a:cubicBezTo>
                      <a:pt x="4798" y="5680"/>
                      <a:pt x="5834" y="3230"/>
                      <a:pt x="4101" y="1590"/>
                    </a:cubicBezTo>
                    <a:cubicBezTo>
                      <a:pt x="3353" y="883"/>
                      <a:pt x="421" y="1"/>
                      <a:pt x="421"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1913807" y="3734390"/>
                <a:ext cx="163845" cy="96356"/>
              </a:xfrm>
              <a:custGeom>
                <a:avLst/>
                <a:gdLst/>
                <a:ahLst/>
                <a:cxnLst/>
                <a:rect l="l" t="t" r="r" b="b"/>
                <a:pathLst>
                  <a:path w="2457" h="1445" extrusionOk="0">
                    <a:moveTo>
                      <a:pt x="797" y="1"/>
                    </a:moveTo>
                    <a:cubicBezTo>
                      <a:pt x="488" y="1"/>
                      <a:pt x="165" y="107"/>
                      <a:pt x="165" y="107"/>
                    </a:cubicBezTo>
                    <a:lnTo>
                      <a:pt x="1" y="1132"/>
                    </a:lnTo>
                    <a:cubicBezTo>
                      <a:pt x="236" y="1163"/>
                      <a:pt x="462" y="1214"/>
                      <a:pt x="688" y="1307"/>
                    </a:cubicBezTo>
                    <a:cubicBezTo>
                      <a:pt x="870" y="1377"/>
                      <a:pt x="1436" y="1444"/>
                      <a:pt x="1875" y="1444"/>
                    </a:cubicBezTo>
                    <a:cubicBezTo>
                      <a:pt x="2201" y="1444"/>
                      <a:pt x="2457" y="1407"/>
                      <a:pt x="2430" y="1307"/>
                    </a:cubicBezTo>
                    <a:cubicBezTo>
                      <a:pt x="2379" y="1061"/>
                      <a:pt x="1221" y="118"/>
                      <a:pt x="1221" y="118"/>
                    </a:cubicBezTo>
                    <a:cubicBezTo>
                      <a:pt x="1115" y="30"/>
                      <a:pt x="958" y="1"/>
                      <a:pt x="797"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1902871" y="3769532"/>
                <a:ext cx="294014" cy="133632"/>
              </a:xfrm>
              <a:custGeom>
                <a:avLst/>
                <a:gdLst/>
                <a:ahLst/>
                <a:cxnLst/>
                <a:rect l="l" t="t" r="r" b="b"/>
                <a:pathLst>
                  <a:path w="4409" h="2004" extrusionOk="0">
                    <a:moveTo>
                      <a:pt x="267" y="1"/>
                    </a:moveTo>
                    <a:lnTo>
                      <a:pt x="165" y="195"/>
                    </a:lnTo>
                    <a:cubicBezTo>
                      <a:pt x="165" y="195"/>
                      <a:pt x="1" y="513"/>
                      <a:pt x="165" y="1169"/>
                    </a:cubicBezTo>
                    <a:cubicBezTo>
                      <a:pt x="339" y="1815"/>
                      <a:pt x="482" y="2000"/>
                      <a:pt x="482" y="2000"/>
                    </a:cubicBezTo>
                    <a:lnTo>
                      <a:pt x="739" y="1938"/>
                    </a:lnTo>
                    <a:lnTo>
                      <a:pt x="739" y="1221"/>
                    </a:lnTo>
                    <a:cubicBezTo>
                      <a:pt x="739" y="1221"/>
                      <a:pt x="1231" y="1497"/>
                      <a:pt x="1374" y="1723"/>
                    </a:cubicBezTo>
                    <a:cubicBezTo>
                      <a:pt x="1512" y="1924"/>
                      <a:pt x="2123" y="2003"/>
                      <a:pt x="2573" y="2003"/>
                    </a:cubicBezTo>
                    <a:cubicBezTo>
                      <a:pt x="2627" y="2003"/>
                      <a:pt x="2679" y="2002"/>
                      <a:pt x="2728" y="2000"/>
                    </a:cubicBezTo>
                    <a:cubicBezTo>
                      <a:pt x="3168" y="1979"/>
                      <a:pt x="3855" y="2000"/>
                      <a:pt x="4132" y="1795"/>
                    </a:cubicBezTo>
                    <a:cubicBezTo>
                      <a:pt x="4409" y="1590"/>
                      <a:pt x="3332" y="1057"/>
                      <a:pt x="2963" y="913"/>
                    </a:cubicBezTo>
                    <a:cubicBezTo>
                      <a:pt x="2594" y="780"/>
                      <a:pt x="2523" y="646"/>
                      <a:pt x="2523" y="646"/>
                    </a:cubicBezTo>
                    <a:cubicBezTo>
                      <a:pt x="2330" y="677"/>
                      <a:pt x="2136" y="693"/>
                      <a:pt x="1943" y="693"/>
                    </a:cubicBezTo>
                    <a:cubicBezTo>
                      <a:pt x="1682" y="693"/>
                      <a:pt x="1422" y="664"/>
                      <a:pt x="1169" y="605"/>
                    </a:cubicBezTo>
                    <a:cubicBezTo>
                      <a:pt x="462" y="441"/>
                      <a:pt x="267"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1593189" y="3046951"/>
                <a:ext cx="403311" cy="705768"/>
              </a:xfrm>
              <a:custGeom>
                <a:avLst/>
                <a:gdLst/>
                <a:ahLst/>
                <a:cxnLst/>
                <a:rect l="l" t="t" r="r" b="b"/>
                <a:pathLst>
                  <a:path w="6048" h="10584" extrusionOk="0">
                    <a:moveTo>
                      <a:pt x="1" y="1"/>
                    </a:moveTo>
                    <a:lnTo>
                      <a:pt x="21" y="2492"/>
                    </a:lnTo>
                    <a:lnTo>
                      <a:pt x="3035" y="2830"/>
                    </a:lnTo>
                    <a:cubicBezTo>
                      <a:pt x="3035" y="2830"/>
                      <a:pt x="3179" y="3107"/>
                      <a:pt x="3363" y="4840"/>
                    </a:cubicBezTo>
                    <a:cubicBezTo>
                      <a:pt x="3599" y="6869"/>
                      <a:pt x="4962" y="10539"/>
                      <a:pt x="4962" y="10539"/>
                    </a:cubicBezTo>
                    <a:cubicBezTo>
                      <a:pt x="4962" y="10539"/>
                      <a:pt x="5280" y="10583"/>
                      <a:pt x="5569" y="10583"/>
                    </a:cubicBezTo>
                    <a:cubicBezTo>
                      <a:pt x="5819" y="10583"/>
                      <a:pt x="6048" y="10550"/>
                      <a:pt x="6029" y="10427"/>
                    </a:cubicBezTo>
                    <a:cubicBezTo>
                      <a:pt x="5321" y="4809"/>
                      <a:pt x="5895" y="2215"/>
                      <a:pt x="3907" y="913"/>
                    </a:cubicBezTo>
                    <a:cubicBezTo>
                      <a:pt x="3045" y="349"/>
                      <a:pt x="1" y="1"/>
                      <a:pt x="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1170077" y="2415192"/>
                <a:ext cx="365100" cy="556732"/>
              </a:xfrm>
              <a:custGeom>
                <a:avLst/>
                <a:gdLst/>
                <a:ahLst/>
                <a:cxnLst/>
                <a:rect l="l" t="t" r="r" b="b"/>
                <a:pathLst>
                  <a:path w="5475" h="8349" extrusionOk="0">
                    <a:moveTo>
                      <a:pt x="2422" y="1"/>
                    </a:moveTo>
                    <a:cubicBezTo>
                      <a:pt x="1375" y="1"/>
                      <a:pt x="309" y="181"/>
                      <a:pt x="195" y="689"/>
                    </a:cubicBezTo>
                    <a:cubicBezTo>
                      <a:pt x="0" y="1592"/>
                      <a:pt x="1251" y="4626"/>
                      <a:pt x="1251" y="4626"/>
                    </a:cubicBezTo>
                    <a:lnTo>
                      <a:pt x="1507" y="5549"/>
                    </a:lnTo>
                    <a:lnTo>
                      <a:pt x="1323" y="6174"/>
                    </a:lnTo>
                    <a:cubicBezTo>
                      <a:pt x="974" y="6645"/>
                      <a:pt x="595" y="7814"/>
                      <a:pt x="595" y="7814"/>
                    </a:cubicBezTo>
                    <a:cubicBezTo>
                      <a:pt x="595" y="7814"/>
                      <a:pt x="2854" y="8348"/>
                      <a:pt x="3909" y="8348"/>
                    </a:cubicBezTo>
                    <a:cubicBezTo>
                      <a:pt x="3995" y="8348"/>
                      <a:pt x="4073" y="8345"/>
                      <a:pt x="4142" y="8337"/>
                    </a:cubicBezTo>
                    <a:cubicBezTo>
                      <a:pt x="5044" y="8245"/>
                      <a:pt x="5269" y="7814"/>
                      <a:pt x="5269" y="7814"/>
                    </a:cubicBezTo>
                    <a:lnTo>
                      <a:pt x="4808" y="4646"/>
                    </a:lnTo>
                    <a:cubicBezTo>
                      <a:pt x="4808" y="4646"/>
                      <a:pt x="5474" y="3406"/>
                      <a:pt x="5218" y="2483"/>
                    </a:cubicBezTo>
                    <a:cubicBezTo>
                      <a:pt x="4993" y="1735"/>
                      <a:pt x="4716" y="987"/>
                      <a:pt x="4398" y="269"/>
                    </a:cubicBezTo>
                    <a:cubicBezTo>
                      <a:pt x="4076" y="115"/>
                      <a:pt x="3254" y="1"/>
                      <a:pt x="2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318383" y="2189069"/>
                <a:ext cx="202456" cy="272798"/>
              </a:xfrm>
              <a:custGeom>
                <a:avLst/>
                <a:gdLst/>
                <a:ahLst/>
                <a:cxnLst/>
                <a:rect l="l" t="t" r="r" b="b"/>
                <a:pathLst>
                  <a:path w="3036" h="4091" extrusionOk="0">
                    <a:moveTo>
                      <a:pt x="288" y="0"/>
                    </a:moveTo>
                    <a:lnTo>
                      <a:pt x="185" y="2502"/>
                    </a:lnTo>
                    <a:lnTo>
                      <a:pt x="52" y="3158"/>
                    </a:lnTo>
                    <a:cubicBezTo>
                      <a:pt x="1" y="3435"/>
                      <a:pt x="154" y="3711"/>
                      <a:pt x="421" y="3804"/>
                    </a:cubicBezTo>
                    <a:lnTo>
                      <a:pt x="1231" y="4091"/>
                    </a:lnTo>
                    <a:lnTo>
                      <a:pt x="1385" y="3188"/>
                    </a:lnTo>
                    <a:cubicBezTo>
                      <a:pt x="1385" y="3188"/>
                      <a:pt x="1425" y="3191"/>
                      <a:pt x="1493" y="3191"/>
                    </a:cubicBezTo>
                    <a:cubicBezTo>
                      <a:pt x="1734" y="3191"/>
                      <a:pt x="2323" y="3154"/>
                      <a:pt x="2635" y="2809"/>
                    </a:cubicBezTo>
                    <a:cubicBezTo>
                      <a:pt x="3035" y="2358"/>
                      <a:pt x="2994" y="267"/>
                      <a:pt x="2994" y="267"/>
                    </a:cubicBezTo>
                    <a:lnTo>
                      <a:pt x="288"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366263" y="2364713"/>
                <a:ext cx="44479" cy="61615"/>
              </a:xfrm>
              <a:custGeom>
                <a:avLst/>
                <a:gdLst/>
                <a:ahLst/>
                <a:cxnLst/>
                <a:rect l="l" t="t" r="r" b="b"/>
                <a:pathLst>
                  <a:path w="667" h="924" extrusionOk="0">
                    <a:moveTo>
                      <a:pt x="103" y="1"/>
                    </a:moveTo>
                    <a:cubicBezTo>
                      <a:pt x="103" y="1"/>
                      <a:pt x="0" y="688"/>
                      <a:pt x="605" y="924"/>
                    </a:cubicBezTo>
                    <a:lnTo>
                      <a:pt x="667" y="554"/>
                    </a:lnTo>
                    <a:cubicBezTo>
                      <a:pt x="667" y="554"/>
                      <a:pt x="113" y="319"/>
                      <a:pt x="103"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277372" y="2126186"/>
                <a:ext cx="240733" cy="224920"/>
              </a:xfrm>
              <a:custGeom>
                <a:avLst/>
                <a:gdLst/>
                <a:ahLst/>
                <a:cxnLst/>
                <a:rect l="l" t="t" r="r" b="b"/>
                <a:pathLst>
                  <a:path w="3610" h="3373" extrusionOk="0">
                    <a:moveTo>
                      <a:pt x="1713" y="0"/>
                    </a:moveTo>
                    <a:cubicBezTo>
                      <a:pt x="1169" y="10"/>
                      <a:pt x="421" y="123"/>
                      <a:pt x="206" y="1097"/>
                    </a:cubicBezTo>
                    <a:cubicBezTo>
                      <a:pt x="1" y="2071"/>
                      <a:pt x="800" y="3373"/>
                      <a:pt x="800" y="3373"/>
                    </a:cubicBezTo>
                    <a:lnTo>
                      <a:pt x="1220" y="3035"/>
                    </a:lnTo>
                    <a:cubicBezTo>
                      <a:pt x="1220" y="3035"/>
                      <a:pt x="995" y="2973"/>
                      <a:pt x="923" y="2584"/>
                    </a:cubicBezTo>
                    <a:cubicBezTo>
                      <a:pt x="882" y="2348"/>
                      <a:pt x="923" y="2112"/>
                      <a:pt x="1026" y="1907"/>
                    </a:cubicBezTo>
                    <a:cubicBezTo>
                      <a:pt x="1075" y="1824"/>
                      <a:pt x="1138" y="1775"/>
                      <a:pt x="1198" y="1775"/>
                    </a:cubicBezTo>
                    <a:cubicBezTo>
                      <a:pt x="1213" y="1775"/>
                      <a:pt x="1227" y="1778"/>
                      <a:pt x="1241" y="1784"/>
                    </a:cubicBezTo>
                    <a:cubicBezTo>
                      <a:pt x="1272" y="1804"/>
                      <a:pt x="1303" y="1835"/>
                      <a:pt x="1323" y="1876"/>
                    </a:cubicBezTo>
                    <a:cubicBezTo>
                      <a:pt x="1395" y="2030"/>
                      <a:pt x="1426" y="2194"/>
                      <a:pt x="1426" y="2368"/>
                    </a:cubicBezTo>
                    <a:cubicBezTo>
                      <a:pt x="2020" y="2112"/>
                      <a:pt x="1907" y="1210"/>
                      <a:pt x="1907" y="1210"/>
                    </a:cubicBezTo>
                    <a:lnTo>
                      <a:pt x="1907" y="1210"/>
                    </a:lnTo>
                    <a:cubicBezTo>
                      <a:pt x="2256" y="1323"/>
                      <a:pt x="2615" y="1394"/>
                      <a:pt x="2994" y="1425"/>
                    </a:cubicBezTo>
                    <a:cubicBezTo>
                      <a:pt x="3005" y="1425"/>
                      <a:pt x="3016" y="1425"/>
                      <a:pt x="3026" y="1425"/>
                    </a:cubicBezTo>
                    <a:cubicBezTo>
                      <a:pt x="3491" y="1425"/>
                      <a:pt x="3609" y="1210"/>
                      <a:pt x="3609" y="1210"/>
                    </a:cubicBezTo>
                    <a:cubicBezTo>
                      <a:pt x="3578" y="1077"/>
                      <a:pt x="3527" y="964"/>
                      <a:pt x="3466" y="861"/>
                    </a:cubicBezTo>
                    <a:cubicBezTo>
                      <a:pt x="3271" y="595"/>
                      <a:pt x="3025" y="390"/>
                      <a:pt x="2727" y="256"/>
                    </a:cubicBezTo>
                    <a:cubicBezTo>
                      <a:pt x="2410" y="92"/>
                      <a:pt x="2061" y="10"/>
                      <a:pt x="1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200819" y="2093845"/>
                <a:ext cx="131303" cy="165506"/>
              </a:xfrm>
              <a:custGeom>
                <a:avLst/>
                <a:gdLst/>
                <a:ahLst/>
                <a:cxnLst/>
                <a:rect l="l" t="t" r="r" b="b"/>
                <a:pathLst>
                  <a:path w="1969" h="2482" extrusionOk="0">
                    <a:moveTo>
                      <a:pt x="1095" y="0"/>
                    </a:moveTo>
                    <a:cubicBezTo>
                      <a:pt x="440" y="0"/>
                      <a:pt x="188" y="582"/>
                      <a:pt x="257" y="1418"/>
                    </a:cubicBezTo>
                    <a:cubicBezTo>
                      <a:pt x="317" y="2161"/>
                      <a:pt x="93" y="2220"/>
                      <a:pt x="22" y="2220"/>
                    </a:cubicBezTo>
                    <a:cubicBezTo>
                      <a:pt x="8" y="2220"/>
                      <a:pt x="0" y="2218"/>
                      <a:pt x="0" y="2218"/>
                    </a:cubicBezTo>
                    <a:lnTo>
                      <a:pt x="0" y="2218"/>
                    </a:lnTo>
                    <a:cubicBezTo>
                      <a:pt x="0" y="2218"/>
                      <a:pt x="149" y="2482"/>
                      <a:pt x="420" y="2482"/>
                    </a:cubicBezTo>
                    <a:cubicBezTo>
                      <a:pt x="482" y="2482"/>
                      <a:pt x="551" y="2468"/>
                      <a:pt x="626" y="2433"/>
                    </a:cubicBezTo>
                    <a:cubicBezTo>
                      <a:pt x="1015" y="2248"/>
                      <a:pt x="1405" y="1756"/>
                      <a:pt x="1077" y="1039"/>
                    </a:cubicBezTo>
                    <a:cubicBezTo>
                      <a:pt x="931" y="725"/>
                      <a:pt x="1040" y="598"/>
                      <a:pt x="1214" y="598"/>
                    </a:cubicBezTo>
                    <a:cubicBezTo>
                      <a:pt x="1431" y="598"/>
                      <a:pt x="1749" y="796"/>
                      <a:pt x="1794" y="1069"/>
                    </a:cubicBezTo>
                    <a:lnTo>
                      <a:pt x="1969" y="854"/>
                    </a:lnTo>
                    <a:cubicBezTo>
                      <a:pt x="1969" y="854"/>
                      <a:pt x="1907" y="44"/>
                      <a:pt x="1179" y="3"/>
                    </a:cubicBezTo>
                    <a:cubicBezTo>
                      <a:pt x="1151" y="1"/>
                      <a:pt x="1122" y="0"/>
                      <a:pt x="1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331387" y="2142524"/>
                <a:ext cx="177115" cy="120429"/>
              </a:xfrm>
              <a:custGeom>
                <a:avLst/>
                <a:gdLst/>
                <a:ahLst/>
                <a:cxnLst/>
                <a:rect l="l" t="t" r="r" b="b"/>
                <a:pathLst>
                  <a:path w="2656" h="1806" extrusionOk="0">
                    <a:moveTo>
                      <a:pt x="1877" y="1"/>
                    </a:moveTo>
                    <a:cubicBezTo>
                      <a:pt x="1454" y="1"/>
                      <a:pt x="1042" y="123"/>
                      <a:pt x="698" y="350"/>
                    </a:cubicBezTo>
                    <a:cubicBezTo>
                      <a:pt x="0" y="821"/>
                      <a:pt x="154" y="1805"/>
                      <a:pt x="154" y="1805"/>
                    </a:cubicBezTo>
                    <a:lnTo>
                      <a:pt x="226" y="1652"/>
                    </a:lnTo>
                    <a:cubicBezTo>
                      <a:pt x="273" y="1573"/>
                      <a:pt x="326" y="1525"/>
                      <a:pt x="381" y="1525"/>
                    </a:cubicBezTo>
                    <a:cubicBezTo>
                      <a:pt x="397" y="1525"/>
                      <a:pt x="414" y="1529"/>
                      <a:pt x="431" y="1539"/>
                    </a:cubicBezTo>
                    <a:cubicBezTo>
                      <a:pt x="472" y="1559"/>
                      <a:pt x="503" y="1590"/>
                      <a:pt x="523" y="1621"/>
                    </a:cubicBezTo>
                    <a:cubicBezTo>
                      <a:pt x="585" y="1170"/>
                      <a:pt x="903" y="791"/>
                      <a:pt x="1343" y="647"/>
                    </a:cubicBezTo>
                    <a:cubicBezTo>
                      <a:pt x="1619" y="544"/>
                      <a:pt x="1866" y="511"/>
                      <a:pt x="2069" y="511"/>
                    </a:cubicBezTo>
                    <a:cubicBezTo>
                      <a:pt x="2432" y="511"/>
                      <a:pt x="2656" y="616"/>
                      <a:pt x="2656" y="616"/>
                    </a:cubicBezTo>
                    <a:cubicBezTo>
                      <a:pt x="2471" y="350"/>
                      <a:pt x="2215" y="134"/>
                      <a:pt x="1928" y="1"/>
                    </a:cubicBezTo>
                    <a:cubicBezTo>
                      <a:pt x="1911" y="1"/>
                      <a:pt x="1894" y="1"/>
                      <a:pt x="1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1163876" y="2931989"/>
                <a:ext cx="529212" cy="281133"/>
              </a:xfrm>
              <a:custGeom>
                <a:avLst/>
                <a:gdLst/>
                <a:ahLst/>
                <a:cxnLst/>
                <a:rect l="l" t="t" r="r" b="b"/>
                <a:pathLst>
                  <a:path w="7936" h="4216" extrusionOk="0">
                    <a:moveTo>
                      <a:pt x="3882" y="0"/>
                    </a:moveTo>
                    <a:cubicBezTo>
                      <a:pt x="2496" y="0"/>
                      <a:pt x="688" y="64"/>
                      <a:pt x="688" y="64"/>
                    </a:cubicBezTo>
                    <a:cubicBezTo>
                      <a:pt x="688" y="64"/>
                      <a:pt x="1" y="1192"/>
                      <a:pt x="267" y="2514"/>
                    </a:cubicBezTo>
                    <a:cubicBezTo>
                      <a:pt x="544" y="3837"/>
                      <a:pt x="2041" y="4216"/>
                      <a:pt x="3363" y="4216"/>
                    </a:cubicBezTo>
                    <a:lnTo>
                      <a:pt x="6459" y="4216"/>
                    </a:lnTo>
                    <a:lnTo>
                      <a:pt x="7935" y="1069"/>
                    </a:lnTo>
                    <a:cubicBezTo>
                      <a:pt x="7935" y="1069"/>
                      <a:pt x="6244" y="279"/>
                      <a:pt x="5362" y="64"/>
                    </a:cubicBezTo>
                    <a:cubicBezTo>
                      <a:pt x="5161" y="16"/>
                      <a:pt x="4574"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1450352" y="2938990"/>
                <a:ext cx="236598" cy="117628"/>
              </a:xfrm>
              <a:custGeom>
                <a:avLst/>
                <a:gdLst/>
                <a:ahLst/>
                <a:cxnLst/>
                <a:rect l="l" t="t" r="r" b="b"/>
                <a:pathLst>
                  <a:path w="3548" h="1764" extrusionOk="0">
                    <a:moveTo>
                      <a:pt x="3547" y="0"/>
                    </a:moveTo>
                    <a:lnTo>
                      <a:pt x="0" y="769"/>
                    </a:lnTo>
                    <a:lnTo>
                      <a:pt x="2963" y="1763"/>
                    </a:lnTo>
                    <a:lnTo>
                      <a:pt x="3547" y="0"/>
                    </a:ln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168877" y="2432263"/>
                <a:ext cx="379304" cy="545063"/>
              </a:xfrm>
              <a:custGeom>
                <a:avLst/>
                <a:gdLst/>
                <a:ahLst/>
                <a:cxnLst/>
                <a:rect l="l" t="t" r="r" b="b"/>
                <a:pathLst>
                  <a:path w="5688" h="8174" extrusionOk="0">
                    <a:moveTo>
                      <a:pt x="868" y="1"/>
                    </a:moveTo>
                    <a:cubicBezTo>
                      <a:pt x="430" y="1"/>
                      <a:pt x="1" y="350"/>
                      <a:pt x="8" y="864"/>
                    </a:cubicBezTo>
                    <a:cubicBezTo>
                      <a:pt x="39" y="2340"/>
                      <a:pt x="110" y="6174"/>
                      <a:pt x="172" y="6441"/>
                    </a:cubicBezTo>
                    <a:cubicBezTo>
                      <a:pt x="244" y="6779"/>
                      <a:pt x="5134" y="8173"/>
                      <a:pt x="5134" y="8173"/>
                    </a:cubicBezTo>
                    <a:lnTo>
                      <a:pt x="5687" y="7087"/>
                    </a:lnTo>
                    <a:lnTo>
                      <a:pt x="1884" y="5395"/>
                    </a:lnTo>
                    <a:cubicBezTo>
                      <a:pt x="1884" y="5395"/>
                      <a:pt x="1945" y="843"/>
                      <a:pt x="1484" y="300"/>
                    </a:cubicBezTo>
                    <a:lnTo>
                      <a:pt x="1474" y="280"/>
                    </a:lnTo>
                    <a:cubicBezTo>
                      <a:pt x="1304" y="86"/>
                      <a:pt x="1085" y="1"/>
                      <a:pt x="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510501" y="2895913"/>
                <a:ext cx="198321" cy="123096"/>
              </a:xfrm>
              <a:custGeom>
                <a:avLst/>
                <a:gdLst/>
                <a:ahLst/>
                <a:cxnLst/>
                <a:rect l="l" t="t" r="r" b="b"/>
                <a:pathLst>
                  <a:path w="2974" h="1846" extrusionOk="0">
                    <a:moveTo>
                      <a:pt x="2061" y="0"/>
                    </a:moveTo>
                    <a:lnTo>
                      <a:pt x="564" y="134"/>
                    </a:lnTo>
                    <a:cubicBezTo>
                      <a:pt x="62" y="318"/>
                      <a:pt x="0" y="1220"/>
                      <a:pt x="0" y="1220"/>
                    </a:cubicBezTo>
                    <a:cubicBezTo>
                      <a:pt x="154" y="1261"/>
                      <a:pt x="318" y="1292"/>
                      <a:pt x="472" y="1292"/>
                    </a:cubicBezTo>
                    <a:cubicBezTo>
                      <a:pt x="738" y="1312"/>
                      <a:pt x="1436" y="1323"/>
                      <a:pt x="1436" y="1323"/>
                    </a:cubicBezTo>
                    <a:lnTo>
                      <a:pt x="1559" y="1528"/>
                    </a:lnTo>
                    <a:lnTo>
                      <a:pt x="1538" y="1774"/>
                    </a:lnTo>
                    <a:lnTo>
                      <a:pt x="1774" y="1846"/>
                    </a:lnTo>
                    <a:lnTo>
                      <a:pt x="1846" y="1651"/>
                    </a:lnTo>
                    <a:lnTo>
                      <a:pt x="2163" y="1784"/>
                    </a:lnTo>
                    <a:lnTo>
                      <a:pt x="2245" y="1620"/>
                    </a:lnTo>
                    <a:lnTo>
                      <a:pt x="2471" y="1682"/>
                    </a:lnTo>
                    <a:lnTo>
                      <a:pt x="2532" y="1220"/>
                    </a:lnTo>
                    <a:lnTo>
                      <a:pt x="2358" y="708"/>
                    </a:lnTo>
                    <a:lnTo>
                      <a:pt x="2645" y="984"/>
                    </a:lnTo>
                    <a:lnTo>
                      <a:pt x="2737" y="1415"/>
                    </a:lnTo>
                    <a:lnTo>
                      <a:pt x="2973" y="1415"/>
                    </a:lnTo>
                    <a:lnTo>
                      <a:pt x="2973" y="544"/>
                    </a:lnTo>
                    <a:lnTo>
                      <a:pt x="2061"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647870" y="2725003"/>
                <a:ext cx="399977" cy="331612"/>
              </a:xfrm>
              <a:custGeom>
                <a:avLst/>
                <a:gdLst/>
                <a:ahLst/>
                <a:cxnLst/>
                <a:rect l="l" t="t" r="r" b="b"/>
                <a:pathLst>
                  <a:path w="5998" h="4973" extrusionOk="0">
                    <a:moveTo>
                      <a:pt x="5998" y="0"/>
                    </a:moveTo>
                    <a:lnTo>
                      <a:pt x="1600" y="154"/>
                    </a:lnTo>
                    <a:lnTo>
                      <a:pt x="1" y="4972"/>
                    </a:lnTo>
                    <a:lnTo>
                      <a:pt x="4573" y="4665"/>
                    </a:lnTo>
                    <a:lnTo>
                      <a:pt x="5998" y="0"/>
                    </a:lnTo>
                    <a:close/>
                  </a:path>
                </a:pathLst>
              </a:custGeom>
              <a:solidFill>
                <a:srgbClr val="A6A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616462" y="2949926"/>
                <a:ext cx="26007" cy="59547"/>
              </a:xfrm>
              <a:custGeom>
                <a:avLst/>
                <a:gdLst/>
                <a:ahLst/>
                <a:cxnLst/>
                <a:rect l="l" t="t" r="r" b="b"/>
                <a:pathLst>
                  <a:path w="390" h="893" extrusionOk="0">
                    <a:moveTo>
                      <a:pt x="62" y="0"/>
                    </a:moveTo>
                    <a:lnTo>
                      <a:pt x="0" y="41"/>
                    </a:lnTo>
                    <a:lnTo>
                      <a:pt x="246" y="338"/>
                    </a:lnTo>
                    <a:lnTo>
                      <a:pt x="287" y="718"/>
                    </a:lnTo>
                    <a:lnTo>
                      <a:pt x="257" y="831"/>
                    </a:lnTo>
                    <a:lnTo>
                      <a:pt x="390" y="892"/>
                    </a:lnTo>
                    <a:lnTo>
                      <a:pt x="359" y="287"/>
                    </a:lnTo>
                    <a:lnTo>
                      <a:pt x="62"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636934" y="2938990"/>
                <a:ext cx="28808" cy="65015"/>
              </a:xfrm>
              <a:custGeom>
                <a:avLst/>
                <a:gdLst/>
                <a:ahLst/>
                <a:cxnLst/>
                <a:rect l="l" t="t" r="r" b="b"/>
                <a:pathLst>
                  <a:path w="432" h="975" extrusionOk="0">
                    <a:moveTo>
                      <a:pt x="83" y="0"/>
                    </a:moveTo>
                    <a:lnTo>
                      <a:pt x="1" y="41"/>
                    </a:lnTo>
                    <a:lnTo>
                      <a:pt x="298" y="420"/>
                    </a:lnTo>
                    <a:lnTo>
                      <a:pt x="349" y="974"/>
                    </a:lnTo>
                    <a:lnTo>
                      <a:pt x="431" y="974"/>
                    </a:lnTo>
                    <a:lnTo>
                      <a:pt x="380" y="379"/>
                    </a:lnTo>
                    <a:lnTo>
                      <a:pt x="83"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1659540" y="2923920"/>
                <a:ext cx="23940" cy="33541"/>
              </a:xfrm>
              <a:custGeom>
                <a:avLst/>
                <a:gdLst/>
                <a:ahLst/>
                <a:cxnLst/>
                <a:rect l="l" t="t" r="r" b="b"/>
                <a:pathLst>
                  <a:path w="359" h="503" extrusionOk="0">
                    <a:moveTo>
                      <a:pt x="0" y="1"/>
                    </a:moveTo>
                    <a:lnTo>
                      <a:pt x="123" y="288"/>
                    </a:lnTo>
                    <a:lnTo>
                      <a:pt x="349" y="503"/>
                    </a:lnTo>
                    <a:lnTo>
                      <a:pt x="359" y="390"/>
                    </a:lnTo>
                    <a:lnTo>
                      <a:pt x="0" y="1"/>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1308114" y="3830414"/>
                <a:ext cx="214726" cy="72484"/>
              </a:xfrm>
              <a:custGeom>
                <a:avLst/>
                <a:gdLst/>
                <a:ahLst/>
                <a:cxnLst/>
                <a:rect l="l" t="t" r="r" b="b"/>
                <a:pathLst>
                  <a:path w="3220" h="1087" extrusionOk="0">
                    <a:moveTo>
                      <a:pt x="698" y="0"/>
                    </a:moveTo>
                    <a:cubicBezTo>
                      <a:pt x="319" y="0"/>
                      <a:pt x="1" y="318"/>
                      <a:pt x="1" y="707"/>
                    </a:cubicBezTo>
                    <a:lnTo>
                      <a:pt x="1" y="1087"/>
                    </a:lnTo>
                    <a:lnTo>
                      <a:pt x="3220" y="1087"/>
                    </a:lnTo>
                    <a:lnTo>
                      <a:pt x="3220" y="707"/>
                    </a:lnTo>
                    <a:cubicBezTo>
                      <a:pt x="3220" y="318"/>
                      <a:pt x="2912" y="0"/>
                      <a:pt x="2523" y="0"/>
                    </a:cubicBez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1297178" y="2389319"/>
                <a:ext cx="103295" cy="104491"/>
              </a:xfrm>
              <a:custGeom>
                <a:avLst/>
                <a:gdLst/>
                <a:ahLst/>
                <a:cxnLst/>
                <a:rect l="l" t="t" r="r" b="b"/>
                <a:pathLst>
                  <a:path w="1549" h="1567" extrusionOk="0">
                    <a:moveTo>
                      <a:pt x="401" y="1"/>
                    </a:moveTo>
                    <a:lnTo>
                      <a:pt x="1" y="391"/>
                    </a:lnTo>
                    <a:cubicBezTo>
                      <a:pt x="1" y="391"/>
                      <a:pt x="349" y="1375"/>
                      <a:pt x="718" y="1539"/>
                    </a:cubicBezTo>
                    <a:cubicBezTo>
                      <a:pt x="760" y="1558"/>
                      <a:pt x="803" y="1566"/>
                      <a:pt x="847" y="1566"/>
                    </a:cubicBezTo>
                    <a:cubicBezTo>
                      <a:pt x="1180" y="1566"/>
                      <a:pt x="1549" y="1077"/>
                      <a:pt x="1549" y="1077"/>
                    </a:cubicBezTo>
                    <a:cubicBezTo>
                      <a:pt x="1118" y="903"/>
                      <a:pt x="401" y="1"/>
                      <a:pt x="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400405" y="2409191"/>
                <a:ext cx="55482" cy="70950"/>
              </a:xfrm>
              <a:custGeom>
                <a:avLst/>
                <a:gdLst/>
                <a:ahLst/>
                <a:cxnLst/>
                <a:rect l="l" t="t" r="r" b="b"/>
                <a:pathLst>
                  <a:path w="832" h="1064" extrusionOk="0">
                    <a:moveTo>
                      <a:pt x="134" y="0"/>
                    </a:moveTo>
                    <a:lnTo>
                      <a:pt x="1" y="779"/>
                    </a:lnTo>
                    <a:lnTo>
                      <a:pt x="42" y="831"/>
                    </a:lnTo>
                    <a:cubicBezTo>
                      <a:pt x="42" y="831"/>
                      <a:pt x="251" y="1063"/>
                      <a:pt x="474" y="1063"/>
                    </a:cubicBezTo>
                    <a:cubicBezTo>
                      <a:pt x="508" y="1063"/>
                      <a:pt x="541" y="1058"/>
                      <a:pt x="575" y="1046"/>
                    </a:cubicBezTo>
                    <a:cubicBezTo>
                      <a:pt x="831" y="954"/>
                      <a:pt x="380" y="257"/>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4028233" y="4146894"/>
                <a:ext cx="604366" cy="256394"/>
              </a:xfrm>
              <a:custGeom>
                <a:avLst/>
                <a:gdLst/>
                <a:ahLst/>
                <a:cxnLst/>
                <a:rect l="l" t="t" r="r" b="b"/>
                <a:pathLst>
                  <a:path w="9063" h="3845" extrusionOk="0">
                    <a:moveTo>
                      <a:pt x="4532" y="0"/>
                    </a:moveTo>
                    <a:cubicBezTo>
                      <a:pt x="2092" y="0"/>
                      <a:pt x="103" y="523"/>
                      <a:pt x="1" y="1169"/>
                    </a:cubicBezTo>
                    <a:lnTo>
                      <a:pt x="1" y="1220"/>
                    </a:lnTo>
                    <a:lnTo>
                      <a:pt x="1" y="2625"/>
                    </a:lnTo>
                    <a:lnTo>
                      <a:pt x="1" y="2635"/>
                    </a:lnTo>
                    <a:lnTo>
                      <a:pt x="1" y="2656"/>
                    </a:lnTo>
                    <a:cubicBezTo>
                      <a:pt x="42" y="3312"/>
                      <a:pt x="2051" y="3845"/>
                      <a:pt x="4532" y="3845"/>
                    </a:cubicBezTo>
                    <a:cubicBezTo>
                      <a:pt x="6982" y="3845"/>
                      <a:pt x="8981" y="3322"/>
                      <a:pt x="9063" y="2676"/>
                    </a:cubicBezTo>
                    <a:lnTo>
                      <a:pt x="9063" y="2666"/>
                    </a:lnTo>
                    <a:lnTo>
                      <a:pt x="9063" y="2635"/>
                    </a:lnTo>
                    <a:cubicBezTo>
                      <a:pt x="9063" y="2625"/>
                      <a:pt x="9063" y="2604"/>
                      <a:pt x="9063" y="2594"/>
                    </a:cubicBezTo>
                    <a:lnTo>
                      <a:pt x="9063" y="1220"/>
                    </a:lnTo>
                    <a:lnTo>
                      <a:pt x="9063" y="1169"/>
                    </a:lnTo>
                    <a:cubicBezTo>
                      <a:pt x="8971" y="513"/>
                      <a:pt x="6982"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4028233" y="4229581"/>
                <a:ext cx="605100" cy="173708"/>
              </a:xfrm>
              <a:custGeom>
                <a:avLst/>
                <a:gdLst/>
                <a:ahLst/>
                <a:cxnLst/>
                <a:rect l="l" t="t" r="r" b="b"/>
                <a:pathLst>
                  <a:path w="9074" h="2605" extrusionOk="0">
                    <a:moveTo>
                      <a:pt x="1" y="1"/>
                    </a:moveTo>
                    <a:lnTo>
                      <a:pt x="1" y="1385"/>
                    </a:lnTo>
                    <a:lnTo>
                      <a:pt x="1" y="1395"/>
                    </a:lnTo>
                    <a:lnTo>
                      <a:pt x="1" y="1405"/>
                    </a:lnTo>
                    <a:lnTo>
                      <a:pt x="1" y="1416"/>
                    </a:lnTo>
                    <a:cubicBezTo>
                      <a:pt x="42" y="2072"/>
                      <a:pt x="2061" y="2605"/>
                      <a:pt x="4542" y="2605"/>
                    </a:cubicBezTo>
                    <a:cubicBezTo>
                      <a:pt x="6992" y="2605"/>
                      <a:pt x="8981" y="2092"/>
                      <a:pt x="9073" y="1436"/>
                    </a:cubicBezTo>
                    <a:lnTo>
                      <a:pt x="9073" y="1426"/>
                    </a:lnTo>
                    <a:lnTo>
                      <a:pt x="9073" y="1395"/>
                    </a:lnTo>
                    <a:cubicBezTo>
                      <a:pt x="9073" y="1385"/>
                      <a:pt x="9073" y="1375"/>
                      <a:pt x="9073" y="1364"/>
                    </a:cubicBezTo>
                    <a:lnTo>
                      <a:pt x="9073" y="21"/>
                    </a:lnTo>
                    <a:cubicBezTo>
                      <a:pt x="8981" y="677"/>
                      <a:pt x="6992" y="1200"/>
                      <a:pt x="4542" y="1200"/>
                    </a:cubicBezTo>
                    <a:cubicBezTo>
                      <a:pt x="206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a:off x="4028233" y="4224847"/>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a:off x="4110921" y="4170833"/>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7" y="1671"/>
                      <a:pt x="6603" y="1292"/>
                      <a:pt x="6603" y="841"/>
                    </a:cubicBezTo>
                    <a:cubicBezTo>
                      <a:pt x="6603" y="380"/>
                      <a:pt x="5127"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4038502" y="4267857"/>
                <a:ext cx="16471" cy="66416"/>
              </a:xfrm>
              <a:custGeom>
                <a:avLst/>
                <a:gdLst/>
                <a:ahLst/>
                <a:cxnLst/>
                <a:rect l="l" t="t" r="r" b="b"/>
                <a:pathLst>
                  <a:path w="247" h="996" extrusionOk="0">
                    <a:moveTo>
                      <a:pt x="123" y="1"/>
                    </a:moveTo>
                    <a:cubicBezTo>
                      <a:pt x="52" y="1"/>
                      <a:pt x="0" y="52"/>
                      <a:pt x="0" y="114"/>
                    </a:cubicBezTo>
                    <a:lnTo>
                      <a:pt x="0" y="872"/>
                    </a:lnTo>
                    <a:cubicBezTo>
                      <a:pt x="0" y="934"/>
                      <a:pt x="52" y="995"/>
                      <a:pt x="123" y="995"/>
                    </a:cubicBezTo>
                    <a:cubicBezTo>
                      <a:pt x="185" y="995"/>
                      <a:pt x="246" y="934"/>
                      <a:pt x="246" y="872"/>
                    </a:cubicBezTo>
                    <a:lnTo>
                      <a:pt x="246" y="11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4063775" y="4281527"/>
                <a:ext cx="16471" cy="71884"/>
              </a:xfrm>
              <a:custGeom>
                <a:avLst/>
                <a:gdLst/>
                <a:ahLst/>
                <a:cxnLst/>
                <a:rect l="l" t="t" r="r" b="b"/>
                <a:pathLst>
                  <a:path w="247" h="1078" extrusionOk="0">
                    <a:moveTo>
                      <a:pt x="124" y="1"/>
                    </a:moveTo>
                    <a:cubicBezTo>
                      <a:pt x="52" y="1"/>
                      <a:pt x="1" y="62"/>
                      <a:pt x="1" y="134"/>
                    </a:cubicBezTo>
                    <a:lnTo>
                      <a:pt x="1" y="954"/>
                    </a:lnTo>
                    <a:cubicBezTo>
                      <a:pt x="11" y="1016"/>
                      <a:pt x="62" y="1067"/>
                      <a:pt x="124" y="1077"/>
                    </a:cubicBezTo>
                    <a:cubicBezTo>
                      <a:pt x="195" y="1077"/>
                      <a:pt x="247" y="1016"/>
                      <a:pt x="247" y="954"/>
                    </a:cubicBezTo>
                    <a:lnTo>
                      <a:pt x="247" y="13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4091783" y="4292530"/>
                <a:ext cx="16471" cy="71817"/>
              </a:xfrm>
              <a:custGeom>
                <a:avLst/>
                <a:gdLst/>
                <a:ahLst/>
                <a:cxnLst/>
                <a:rect l="l" t="t" r="r" b="b"/>
                <a:pathLst>
                  <a:path w="247" h="1077" extrusionOk="0">
                    <a:moveTo>
                      <a:pt x="124" y="0"/>
                    </a:moveTo>
                    <a:cubicBezTo>
                      <a:pt x="62" y="0"/>
                      <a:pt x="1" y="51"/>
                      <a:pt x="1" y="123"/>
                    </a:cubicBezTo>
                    <a:lnTo>
                      <a:pt x="1" y="953"/>
                    </a:lnTo>
                    <a:cubicBezTo>
                      <a:pt x="1" y="1025"/>
                      <a:pt x="62" y="1076"/>
                      <a:pt x="124" y="1076"/>
                    </a:cubicBezTo>
                    <a:cubicBezTo>
                      <a:pt x="185" y="1076"/>
                      <a:pt x="237" y="1025"/>
                      <a:pt x="247" y="953"/>
                    </a:cubicBezTo>
                    <a:lnTo>
                      <a:pt x="24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4123258" y="4300732"/>
                <a:ext cx="16471" cy="71150"/>
              </a:xfrm>
              <a:custGeom>
                <a:avLst/>
                <a:gdLst/>
                <a:ahLst/>
                <a:cxnLst/>
                <a:rect l="l" t="t" r="r" b="b"/>
                <a:pathLst>
                  <a:path w="247" h="1067" extrusionOk="0">
                    <a:moveTo>
                      <a:pt x="124" y="0"/>
                    </a:moveTo>
                    <a:cubicBezTo>
                      <a:pt x="62" y="0"/>
                      <a:pt x="1" y="51"/>
                      <a:pt x="1" y="123"/>
                    </a:cubicBezTo>
                    <a:lnTo>
                      <a:pt x="1" y="953"/>
                    </a:lnTo>
                    <a:cubicBezTo>
                      <a:pt x="1" y="1015"/>
                      <a:pt x="62" y="1066"/>
                      <a:pt x="124" y="1066"/>
                    </a:cubicBezTo>
                    <a:cubicBezTo>
                      <a:pt x="185" y="1066"/>
                      <a:pt x="236" y="1015"/>
                      <a:pt x="247" y="953"/>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4149931" y="4306867"/>
                <a:ext cx="17138" cy="74551"/>
              </a:xfrm>
              <a:custGeom>
                <a:avLst/>
                <a:gdLst/>
                <a:ahLst/>
                <a:cxnLst/>
                <a:rect l="l" t="t" r="r" b="b"/>
                <a:pathLst>
                  <a:path w="257" h="1118" extrusionOk="0">
                    <a:moveTo>
                      <a:pt x="134" y="0"/>
                    </a:moveTo>
                    <a:cubicBezTo>
                      <a:pt x="62" y="0"/>
                      <a:pt x="11" y="52"/>
                      <a:pt x="11" y="123"/>
                    </a:cubicBezTo>
                    <a:lnTo>
                      <a:pt x="11" y="984"/>
                    </a:lnTo>
                    <a:cubicBezTo>
                      <a:pt x="0" y="1056"/>
                      <a:pt x="62" y="1118"/>
                      <a:pt x="134" y="1118"/>
                    </a:cubicBezTo>
                    <a:cubicBezTo>
                      <a:pt x="205" y="1118"/>
                      <a:pt x="257" y="1056"/>
                      <a:pt x="257" y="984"/>
                    </a:cubicBezTo>
                    <a:lnTo>
                      <a:pt x="257" y="123"/>
                    </a:lnTo>
                    <a:cubicBezTo>
                      <a:pt x="257" y="62"/>
                      <a:pt x="20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4183407" y="4312269"/>
                <a:ext cx="16471" cy="74684"/>
              </a:xfrm>
              <a:custGeom>
                <a:avLst/>
                <a:gdLst/>
                <a:ahLst/>
                <a:cxnLst/>
                <a:rect l="l" t="t" r="r" b="b"/>
                <a:pathLst>
                  <a:path w="247" h="1120" extrusionOk="0">
                    <a:moveTo>
                      <a:pt x="137" y="0"/>
                    </a:moveTo>
                    <a:cubicBezTo>
                      <a:pt x="133" y="0"/>
                      <a:pt x="128" y="1"/>
                      <a:pt x="124" y="1"/>
                    </a:cubicBezTo>
                    <a:cubicBezTo>
                      <a:pt x="52" y="1"/>
                      <a:pt x="1" y="53"/>
                      <a:pt x="1" y="124"/>
                    </a:cubicBezTo>
                    <a:lnTo>
                      <a:pt x="1" y="996"/>
                    </a:lnTo>
                    <a:cubicBezTo>
                      <a:pt x="1" y="1067"/>
                      <a:pt x="52" y="1119"/>
                      <a:pt x="124" y="1119"/>
                    </a:cubicBezTo>
                    <a:cubicBezTo>
                      <a:pt x="129" y="1120"/>
                      <a:pt x="134" y="1120"/>
                      <a:pt x="139" y="1120"/>
                    </a:cubicBezTo>
                    <a:cubicBezTo>
                      <a:pt x="195" y="1120"/>
                      <a:pt x="247" y="1072"/>
                      <a:pt x="247" y="1006"/>
                    </a:cubicBezTo>
                    <a:lnTo>
                      <a:pt x="247" y="124"/>
                    </a:lnTo>
                    <a:cubicBezTo>
                      <a:pt x="247" y="58"/>
                      <a:pt x="194" y="0"/>
                      <a:pt x="137"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4218283" y="4315069"/>
                <a:ext cx="16471" cy="75218"/>
              </a:xfrm>
              <a:custGeom>
                <a:avLst/>
                <a:gdLst/>
                <a:ahLst/>
                <a:cxnLst/>
                <a:rect l="l" t="t" r="r" b="b"/>
                <a:pathLst>
                  <a:path w="247" h="1128" extrusionOk="0">
                    <a:moveTo>
                      <a:pt x="123" y="0"/>
                    </a:moveTo>
                    <a:cubicBezTo>
                      <a:pt x="62" y="0"/>
                      <a:pt x="0" y="62"/>
                      <a:pt x="0" y="134"/>
                    </a:cubicBezTo>
                    <a:lnTo>
                      <a:pt x="0" y="1005"/>
                    </a:lnTo>
                    <a:cubicBezTo>
                      <a:pt x="0" y="1066"/>
                      <a:pt x="62" y="1128"/>
                      <a:pt x="123" y="1128"/>
                    </a:cubicBezTo>
                    <a:cubicBezTo>
                      <a:pt x="195" y="1128"/>
                      <a:pt x="247" y="1066"/>
                      <a:pt x="247" y="1005"/>
                    </a:cubicBezTo>
                    <a:lnTo>
                      <a:pt x="247" y="134"/>
                    </a:lnTo>
                    <a:cubicBezTo>
                      <a:pt x="247"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a:off x="4251092" y="4317803"/>
                <a:ext cx="16471" cy="75218"/>
              </a:xfrm>
              <a:custGeom>
                <a:avLst/>
                <a:gdLst/>
                <a:ahLst/>
                <a:cxnLst/>
                <a:rect l="l" t="t" r="r" b="b"/>
                <a:pathLst>
                  <a:path w="247" h="1128" extrusionOk="0">
                    <a:moveTo>
                      <a:pt x="134" y="0"/>
                    </a:moveTo>
                    <a:cubicBezTo>
                      <a:pt x="62" y="0"/>
                      <a:pt x="1" y="52"/>
                      <a:pt x="1" y="123"/>
                    </a:cubicBezTo>
                    <a:lnTo>
                      <a:pt x="1" y="1005"/>
                    </a:lnTo>
                    <a:cubicBezTo>
                      <a:pt x="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3"/>
              <p:cNvSpPr/>
              <p:nvPr/>
            </p:nvSpPr>
            <p:spPr>
              <a:xfrm>
                <a:off x="4289368" y="4317803"/>
                <a:ext cx="16471" cy="75218"/>
              </a:xfrm>
              <a:custGeom>
                <a:avLst/>
                <a:gdLst/>
                <a:ahLst/>
                <a:cxnLst/>
                <a:rect l="l" t="t" r="r" b="b"/>
                <a:pathLst>
                  <a:path w="247" h="1128" extrusionOk="0">
                    <a:moveTo>
                      <a:pt x="134" y="0"/>
                    </a:moveTo>
                    <a:cubicBezTo>
                      <a:pt x="62" y="0"/>
                      <a:pt x="1" y="52"/>
                      <a:pt x="1" y="123"/>
                    </a:cubicBezTo>
                    <a:lnTo>
                      <a:pt x="1" y="1005"/>
                    </a:lnTo>
                    <a:cubicBezTo>
                      <a:pt x="1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4321510" y="4317803"/>
                <a:ext cx="16471" cy="75218"/>
              </a:xfrm>
              <a:custGeom>
                <a:avLst/>
                <a:gdLst/>
                <a:ahLst/>
                <a:cxnLst/>
                <a:rect l="l" t="t" r="r" b="b"/>
                <a:pathLst>
                  <a:path w="247" h="1128" extrusionOk="0">
                    <a:moveTo>
                      <a:pt x="123" y="0"/>
                    </a:moveTo>
                    <a:cubicBezTo>
                      <a:pt x="52" y="0"/>
                      <a:pt x="0" y="62"/>
                      <a:pt x="0" y="123"/>
                    </a:cubicBezTo>
                    <a:lnTo>
                      <a:pt x="0" y="1005"/>
                    </a:lnTo>
                    <a:cubicBezTo>
                      <a:pt x="0" y="1066"/>
                      <a:pt x="52" y="1128"/>
                      <a:pt x="123" y="1128"/>
                    </a:cubicBezTo>
                    <a:cubicBezTo>
                      <a:pt x="185" y="1118"/>
                      <a:pt x="236" y="1066"/>
                      <a:pt x="246" y="100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4356386" y="4317803"/>
                <a:ext cx="15804" cy="75218"/>
              </a:xfrm>
              <a:custGeom>
                <a:avLst/>
                <a:gdLst/>
                <a:ahLst/>
                <a:cxnLst/>
                <a:rect l="l" t="t" r="r" b="b"/>
                <a:pathLst>
                  <a:path w="237" h="1128" extrusionOk="0">
                    <a:moveTo>
                      <a:pt x="113" y="0"/>
                    </a:moveTo>
                    <a:cubicBezTo>
                      <a:pt x="52" y="0"/>
                      <a:pt x="0" y="62"/>
                      <a:pt x="0" y="123"/>
                    </a:cubicBezTo>
                    <a:lnTo>
                      <a:pt x="0" y="1005"/>
                    </a:lnTo>
                    <a:cubicBezTo>
                      <a:pt x="0" y="1066"/>
                      <a:pt x="52" y="1128"/>
                      <a:pt x="113" y="1128"/>
                    </a:cubicBezTo>
                    <a:cubicBezTo>
                      <a:pt x="185" y="1128"/>
                      <a:pt x="236" y="1066"/>
                      <a:pt x="236" y="1005"/>
                    </a:cubicBezTo>
                    <a:lnTo>
                      <a:pt x="236" y="123"/>
                    </a:lnTo>
                    <a:cubicBezTo>
                      <a:pt x="236" y="6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3"/>
              <p:cNvSpPr/>
              <p:nvPr/>
            </p:nvSpPr>
            <p:spPr>
              <a:xfrm>
                <a:off x="4555305" y="4291797"/>
                <a:ext cx="15804" cy="70483"/>
              </a:xfrm>
              <a:custGeom>
                <a:avLst/>
                <a:gdLst/>
                <a:ahLst/>
                <a:cxnLst/>
                <a:rect l="l" t="t" r="r" b="b"/>
                <a:pathLst>
                  <a:path w="237" h="1057" extrusionOk="0">
                    <a:moveTo>
                      <a:pt x="123" y="1"/>
                    </a:moveTo>
                    <a:cubicBezTo>
                      <a:pt x="52" y="1"/>
                      <a:pt x="0" y="52"/>
                      <a:pt x="0" y="124"/>
                    </a:cubicBezTo>
                    <a:lnTo>
                      <a:pt x="0" y="934"/>
                    </a:lnTo>
                    <a:cubicBezTo>
                      <a:pt x="0" y="995"/>
                      <a:pt x="52" y="1057"/>
                      <a:pt x="123" y="1057"/>
                    </a:cubicBezTo>
                    <a:cubicBezTo>
                      <a:pt x="185" y="1057"/>
                      <a:pt x="236" y="995"/>
                      <a:pt x="236" y="934"/>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3"/>
              <p:cNvSpPr/>
              <p:nvPr/>
            </p:nvSpPr>
            <p:spPr>
              <a:xfrm>
                <a:off x="4523830" y="4300732"/>
                <a:ext cx="16471" cy="71150"/>
              </a:xfrm>
              <a:custGeom>
                <a:avLst/>
                <a:gdLst/>
                <a:ahLst/>
                <a:cxnLst/>
                <a:rect l="l" t="t" r="r" b="b"/>
                <a:pathLst>
                  <a:path w="247" h="1067" extrusionOk="0">
                    <a:moveTo>
                      <a:pt x="124" y="0"/>
                    </a:moveTo>
                    <a:cubicBezTo>
                      <a:pt x="62" y="0"/>
                      <a:pt x="11" y="51"/>
                      <a:pt x="1" y="123"/>
                    </a:cubicBezTo>
                    <a:lnTo>
                      <a:pt x="1" y="953"/>
                    </a:lnTo>
                    <a:cubicBezTo>
                      <a:pt x="11" y="1015"/>
                      <a:pt x="62" y="1066"/>
                      <a:pt x="124" y="1066"/>
                    </a:cubicBezTo>
                    <a:cubicBezTo>
                      <a:pt x="196" y="1066"/>
                      <a:pt x="247" y="1015"/>
                      <a:pt x="247" y="953"/>
                    </a:cubicBezTo>
                    <a:lnTo>
                      <a:pt x="247" y="123"/>
                    </a:lnTo>
                    <a:cubicBezTo>
                      <a:pt x="247" y="51"/>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4495823" y="4306867"/>
                <a:ext cx="17138" cy="74551"/>
              </a:xfrm>
              <a:custGeom>
                <a:avLst/>
                <a:gdLst/>
                <a:ahLst/>
                <a:cxnLst/>
                <a:rect l="l" t="t" r="r" b="b"/>
                <a:pathLst>
                  <a:path w="257" h="1118" extrusionOk="0">
                    <a:moveTo>
                      <a:pt x="134" y="0"/>
                    </a:moveTo>
                    <a:cubicBezTo>
                      <a:pt x="62" y="0"/>
                      <a:pt x="11" y="52"/>
                      <a:pt x="11" y="123"/>
                    </a:cubicBezTo>
                    <a:lnTo>
                      <a:pt x="11" y="984"/>
                    </a:lnTo>
                    <a:cubicBezTo>
                      <a:pt x="1" y="1056"/>
                      <a:pt x="62" y="1118"/>
                      <a:pt x="134" y="1118"/>
                    </a:cubicBezTo>
                    <a:cubicBezTo>
                      <a:pt x="206" y="1118"/>
                      <a:pt x="257" y="1056"/>
                      <a:pt x="257" y="984"/>
                    </a:cubicBezTo>
                    <a:lnTo>
                      <a:pt x="257" y="123"/>
                    </a:lnTo>
                    <a:cubicBezTo>
                      <a:pt x="257"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4463681" y="4312335"/>
                <a:ext cx="15804" cy="74551"/>
              </a:xfrm>
              <a:custGeom>
                <a:avLst/>
                <a:gdLst/>
                <a:ahLst/>
                <a:cxnLst/>
                <a:rect l="l" t="t" r="r" b="b"/>
                <a:pathLst>
                  <a:path w="237" h="1118" extrusionOk="0">
                    <a:moveTo>
                      <a:pt x="124" y="0"/>
                    </a:moveTo>
                    <a:cubicBezTo>
                      <a:pt x="52" y="0"/>
                      <a:pt x="1" y="52"/>
                      <a:pt x="1" y="113"/>
                    </a:cubicBezTo>
                    <a:lnTo>
                      <a:pt x="1" y="995"/>
                    </a:lnTo>
                    <a:cubicBezTo>
                      <a:pt x="1" y="1066"/>
                      <a:pt x="52" y="1118"/>
                      <a:pt x="124" y="1118"/>
                    </a:cubicBezTo>
                    <a:cubicBezTo>
                      <a:pt x="185" y="1118"/>
                      <a:pt x="237" y="1066"/>
                      <a:pt x="237" y="995"/>
                    </a:cubicBezTo>
                    <a:lnTo>
                      <a:pt x="237" y="113"/>
                    </a:lnTo>
                    <a:cubicBezTo>
                      <a:pt x="23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4428138" y="4315069"/>
                <a:ext cx="16471" cy="75218"/>
              </a:xfrm>
              <a:custGeom>
                <a:avLst/>
                <a:gdLst/>
                <a:ahLst/>
                <a:cxnLst/>
                <a:rect l="l" t="t" r="r" b="b"/>
                <a:pathLst>
                  <a:path w="247" h="1128" extrusionOk="0">
                    <a:moveTo>
                      <a:pt x="124" y="0"/>
                    </a:moveTo>
                    <a:cubicBezTo>
                      <a:pt x="62" y="0"/>
                      <a:pt x="1" y="62"/>
                      <a:pt x="11" y="123"/>
                    </a:cubicBezTo>
                    <a:lnTo>
                      <a:pt x="11" y="1005"/>
                    </a:lnTo>
                    <a:cubicBezTo>
                      <a:pt x="1" y="1066"/>
                      <a:pt x="62" y="1128"/>
                      <a:pt x="124" y="1128"/>
                    </a:cubicBezTo>
                    <a:cubicBezTo>
                      <a:pt x="195" y="1128"/>
                      <a:pt x="247" y="1066"/>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a:off x="4395330" y="4317803"/>
                <a:ext cx="16471" cy="75218"/>
              </a:xfrm>
              <a:custGeom>
                <a:avLst/>
                <a:gdLst/>
                <a:ahLst/>
                <a:cxnLst/>
                <a:rect l="l" t="t" r="r" b="b"/>
                <a:pathLst>
                  <a:path w="247" h="1128" extrusionOk="0">
                    <a:moveTo>
                      <a:pt x="124" y="0"/>
                    </a:moveTo>
                    <a:cubicBezTo>
                      <a:pt x="62" y="0"/>
                      <a:pt x="1" y="62"/>
                      <a:pt x="1" y="123"/>
                    </a:cubicBezTo>
                    <a:lnTo>
                      <a:pt x="1" y="1005"/>
                    </a:lnTo>
                    <a:cubicBezTo>
                      <a:pt x="1" y="1066"/>
                      <a:pt x="62" y="1128"/>
                      <a:pt x="124" y="1128"/>
                    </a:cubicBezTo>
                    <a:cubicBezTo>
                      <a:pt x="195" y="1118"/>
                      <a:pt x="247" y="1066"/>
                      <a:pt x="247" y="1005"/>
                    </a:cubicBezTo>
                    <a:lnTo>
                      <a:pt x="247" y="123"/>
                    </a:lnTo>
                    <a:cubicBezTo>
                      <a:pt x="247" y="5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3"/>
              <p:cNvSpPr/>
              <p:nvPr/>
            </p:nvSpPr>
            <p:spPr>
              <a:xfrm>
                <a:off x="4019364" y="4008126"/>
                <a:ext cx="605033" cy="256394"/>
              </a:xfrm>
              <a:custGeom>
                <a:avLst/>
                <a:gdLst/>
                <a:ahLst/>
                <a:cxnLst/>
                <a:rect l="l" t="t" r="r" b="b"/>
                <a:pathLst>
                  <a:path w="9073" h="3845" extrusionOk="0">
                    <a:moveTo>
                      <a:pt x="4542" y="0"/>
                    </a:moveTo>
                    <a:cubicBezTo>
                      <a:pt x="2092" y="0"/>
                      <a:pt x="103" y="523"/>
                      <a:pt x="11" y="1169"/>
                    </a:cubicBezTo>
                    <a:lnTo>
                      <a:pt x="11" y="1220"/>
                    </a:lnTo>
                    <a:lnTo>
                      <a:pt x="0" y="1210"/>
                    </a:lnTo>
                    <a:lnTo>
                      <a:pt x="0" y="2625"/>
                    </a:lnTo>
                    <a:lnTo>
                      <a:pt x="0" y="2635"/>
                    </a:lnTo>
                    <a:lnTo>
                      <a:pt x="0" y="2645"/>
                    </a:lnTo>
                    <a:cubicBezTo>
                      <a:pt x="41" y="3312"/>
                      <a:pt x="2061" y="3845"/>
                      <a:pt x="4542" y="3845"/>
                    </a:cubicBezTo>
                    <a:cubicBezTo>
                      <a:pt x="6992" y="3845"/>
                      <a:pt x="8981" y="3322"/>
                      <a:pt x="9073" y="2676"/>
                    </a:cubicBezTo>
                    <a:lnTo>
                      <a:pt x="9073" y="2666"/>
                    </a:lnTo>
                    <a:cubicBezTo>
                      <a:pt x="9073" y="2656"/>
                      <a:pt x="9073" y="2635"/>
                      <a:pt x="9073" y="2625"/>
                    </a:cubicBezTo>
                    <a:lnTo>
                      <a:pt x="9073" y="2594"/>
                    </a:lnTo>
                    <a:lnTo>
                      <a:pt x="9073" y="1220"/>
                    </a:lnTo>
                    <a:lnTo>
                      <a:pt x="9073" y="1169"/>
                    </a:lnTo>
                    <a:cubicBezTo>
                      <a:pt x="8970" y="513"/>
                      <a:pt x="6982" y="0"/>
                      <a:pt x="4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3"/>
              <p:cNvSpPr/>
              <p:nvPr/>
            </p:nvSpPr>
            <p:spPr>
              <a:xfrm>
                <a:off x="4020031" y="4090146"/>
                <a:ext cx="604366" cy="174375"/>
              </a:xfrm>
              <a:custGeom>
                <a:avLst/>
                <a:gdLst/>
                <a:ahLst/>
                <a:cxnLst/>
                <a:rect l="l" t="t" r="r" b="b"/>
                <a:pathLst>
                  <a:path w="9063" h="2615" extrusionOk="0">
                    <a:moveTo>
                      <a:pt x="1" y="1"/>
                    </a:moveTo>
                    <a:lnTo>
                      <a:pt x="1" y="1385"/>
                    </a:lnTo>
                    <a:lnTo>
                      <a:pt x="1" y="1395"/>
                    </a:lnTo>
                    <a:lnTo>
                      <a:pt x="1" y="1405"/>
                    </a:lnTo>
                    <a:lnTo>
                      <a:pt x="1" y="1415"/>
                    </a:lnTo>
                    <a:cubicBezTo>
                      <a:pt x="42" y="2082"/>
                      <a:pt x="2051" y="2615"/>
                      <a:pt x="4532" y="2615"/>
                    </a:cubicBezTo>
                    <a:cubicBezTo>
                      <a:pt x="6982" y="2615"/>
                      <a:pt x="8981" y="2092"/>
                      <a:pt x="9063" y="1436"/>
                    </a:cubicBezTo>
                    <a:lnTo>
                      <a:pt x="9063" y="1426"/>
                    </a:lnTo>
                    <a:cubicBezTo>
                      <a:pt x="9063" y="1415"/>
                      <a:pt x="9063" y="1405"/>
                      <a:pt x="9063" y="1395"/>
                    </a:cubicBezTo>
                    <a:lnTo>
                      <a:pt x="9063" y="1364"/>
                    </a:lnTo>
                    <a:lnTo>
                      <a:pt x="9063" y="2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3"/>
              <p:cNvSpPr/>
              <p:nvPr/>
            </p:nvSpPr>
            <p:spPr>
              <a:xfrm>
                <a:off x="4020031" y="4086078"/>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3"/>
              <p:cNvSpPr/>
              <p:nvPr/>
            </p:nvSpPr>
            <p:spPr>
              <a:xfrm>
                <a:off x="4102052" y="4032065"/>
                <a:ext cx="440321" cy="110760"/>
              </a:xfrm>
              <a:custGeom>
                <a:avLst/>
                <a:gdLst/>
                <a:ahLst/>
                <a:cxnLst/>
                <a:rect l="l" t="t" r="r" b="b"/>
                <a:pathLst>
                  <a:path w="6603" h="1661" extrusionOk="0">
                    <a:moveTo>
                      <a:pt x="3302" y="0"/>
                    </a:moveTo>
                    <a:cubicBezTo>
                      <a:pt x="1477" y="0"/>
                      <a:pt x="1" y="369"/>
                      <a:pt x="1" y="831"/>
                    </a:cubicBezTo>
                    <a:cubicBezTo>
                      <a:pt x="1" y="1292"/>
                      <a:pt x="1477" y="1661"/>
                      <a:pt x="3302" y="1661"/>
                    </a:cubicBezTo>
                    <a:cubicBezTo>
                      <a:pt x="5126" y="1661"/>
                      <a:pt x="6603" y="1292"/>
                      <a:pt x="6603" y="831"/>
                    </a:cubicBezTo>
                    <a:cubicBezTo>
                      <a:pt x="6603" y="369"/>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3"/>
              <p:cNvSpPr/>
              <p:nvPr/>
            </p:nvSpPr>
            <p:spPr>
              <a:xfrm>
                <a:off x="4029633" y="4129089"/>
                <a:ext cx="16471" cy="66416"/>
              </a:xfrm>
              <a:custGeom>
                <a:avLst/>
                <a:gdLst/>
                <a:ahLst/>
                <a:cxnLst/>
                <a:rect l="l" t="t" r="r" b="b"/>
                <a:pathLst>
                  <a:path w="247" h="996" extrusionOk="0">
                    <a:moveTo>
                      <a:pt x="123" y="1"/>
                    </a:moveTo>
                    <a:cubicBezTo>
                      <a:pt x="62" y="1"/>
                      <a:pt x="10" y="52"/>
                      <a:pt x="0" y="124"/>
                    </a:cubicBezTo>
                    <a:lnTo>
                      <a:pt x="0" y="872"/>
                    </a:lnTo>
                    <a:cubicBezTo>
                      <a:pt x="10" y="944"/>
                      <a:pt x="62" y="995"/>
                      <a:pt x="123" y="995"/>
                    </a:cubicBezTo>
                    <a:cubicBezTo>
                      <a:pt x="195" y="995"/>
                      <a:pt x="246" y="944"/>
                      <a:pt x="246" y="872"/>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3"/>
              <p:cNvSpPr/>
              <p:nvPr/>
            </p:nvSpPr>
            <p:spPr>
              <a:xfrm>
                <a:off x="4054240" y="4142693"/>
                <a:ext cx="17138" cy="71350"/>
              </a:xfrm>
              <a:custGeom>
                <a:avLst/>
                <a:gdLst/>
                <a:ahLst/>
                <a:cxnLst/>
                <a:rect l="l" t="t" r="r" b="b"/>
                <a:pathLst>
                  <a:path w="257" h="1070" extrusionOk="0">
                    <a:moveTo>
                      <a:pt x="118" y="1"/>
                    </a:moveTo>
                    <a:cubicBezTo>
                      <a:pt x="53" y="1"/>
                      <a:pt x="1" y="58"/>
                      <a:pt x="10" y="125"/>
                    </a:cubicBezTo>
                    <a:lnTo>
                      <a:pt x="10" y="945"/>
                    </a:lnTo>
                    <a:cubicBezTo>
                      <a:pt x="1" y="1012"/>
                      <a:pt x="53" y="1069"/>
                      <a:pt x="118" y="1069"/>
                    </a:cubicBezTo>
                    <a:cubicBezTo>
                      <a:pt x="123" y="1069"/>
                      <a:pt x="128" y="1069"/>
                      <a:pt x="133" y="1068"/>
                    </a:cubicBezTo>
                    <a:cubicBezTo>
                      <a:pt x="205" y="1068"/>
                      <a:pt x="256" y="1017"/>
                      <a:pt x="256" y="945"/>
                    </a:cubicBezTo>
                    <a:lnTo>
                      <a:pt x="256" y="125"/>
                    </a:lnTo>
                    <a:cubicBezTo>
                      <a:pt x="256" y="53"/>
                      <a:pt x="195" y="2"/>
                      <a:pt x="133" y="2"/>
                    </a:cubicBezTo>
                    <a:cubicBezTo>
                      <a:pt x="128" y="1"/>
                      <a:pt x="123" y="1"/>
                      <a:pt x="11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4082914" y="4152362"/>
                <a:ext cx="17138" cy="73217"/>
              </a:xfrm>
              <a:custGeom>
                <a:avLst/>
                <a:gdLst/>
                <a:ahLst/>
                <a:cxnLst/>
                <a:rect l="l" t="t" r="r" b="b"/>
                <a:pathLst>
                  <a:path w="257" h="1098" extrusionOk="0">
                    <a:moveTo>
                      <a:pt x="124" y="0"/>
                    </a:moveTo>
                    <a:cubicBezTo>
                      <a:pt x="62" y="0"/>
                      <a:pt x="1" y="62"/>
                      <a:pt x="11" y="134"/>
                    </a:cubicBezTo>
                    <a:lnTo>
                      <a:pt x="11" y="974"/>
                    </a:lnTo>
                    <a:cubicBezTo>
                      <a:pt x="1" y="1036"/>
                      <a:pt x="62" y="1097"/>
                      <a:pt x="124" y="1097"/>
                    </a:cubicBezTo>
                    <a:cubicBezTo>
                      <a:pt x="195" y="1097"/>
                      <a:pt x="257" y="1036"/>
                      <a:pt x="247" y="974"/>
                    </a:cubicBezTo>
                    <a:lnTo>
                      <a:pt x="247" y="134"/>
                    </a:lnTo>
                    <a:cubicBezTo>
                      <a:pt x="25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4115056" y="4161897"/>
                <a:ext cx="15804" cy="71217"/>
              </a:xfrm>
              <a:custGeom>
                <a:avLst/>
                <a:gdLst/>
                <a:ahLst/>
                <a:cxnLst/>
                <a:rect l="l" t="t" r="r" b="b"/>
                <a:pathLst>
                  <a:path w="237" h="1068" extrusionOk="0">
                    <a:moveTo>
                      <a:pt x="124" y="1"/>
                    </a:moveTo>
                    <a:cubicBezTo>
                      <a:pt x="52" y="1"/>
                      <a:pt x="0" y="52"/>
                      <a:pt x="0" y="114"/>
                    </a:cubicBezTo>
                    <a:lnTo>
                      <a:pt x="0" y="944"/>
                    </a:lnTo>
                    <a:cubicBezTo>
                      <a:pt x="0" y="1016"/>
                      <a:pt x="52" y="1067"/>
                      <a:pt x="124" y="1067"/>
                    </a:cubicBezTo>
                    <a:cubicBezTo>
                      <a:pt x="185" y="1067"/>
                      <a:pt x="236" y="1016"/>
                      <a:pt x="236" y="944"/>
                    </a:cubicBezTo>
                    <a:lnTo>
                      <a:pt x="236" y="11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3"/>
              <p:cNvSpPr/>
              <p:nvPr/>
            </p:nvSpPr>
            <p:spPr>
              <a:xfrm>
                <a:off x="4141729" y="4168766"/>
                <a:ext cx="17138" cy="73884"/>
              </a:xfrm>
              <a:custGeom>
                <a:avLst/>
                <a:gdLst/>
                <a:ahLst/>
                <a:cxnLst/>
                <a:rect l="l" t="t" r="r" b="b"/>
                <a:pathLst>
                  <a:path w="257" h="1108" extrusionOk="0">
                    <a:moveTo>
                      <a:pt x="134" y="0"/>
                    </a:moveTo>
                    <a:cubicBezTo>
                      <a:pt x="62" y="0"/>
                      <a:pt x="0" y="52"/>
                      <a:pt x="0" y="124"/>
                    </a:cubicBezTo>
                    <a:lnTo>
                      <a:pt x="0" y="985"/>
                    </a:lnTo>
                    <a:cubicBezTo>
                      <a:pt x="0" y="1056"/>
                      <a:pt x="62" y="1108"/>
                      <a:pt x="134" y="1108"/>
                    </a:cubicBezTo>
                    <a:cubicBezTo>
                      <a:pt x="195" y="1108"/>
                      <a:pt x="257" y="1046"/>
                      <a:pt x="246" y="985"/>
                    </a:cubicBezTo>
                    <a:lnTo>
                      <a:pt x="246" y="124"/>
                    </a:lnTo>
                    <a:cubicBezTo>
                      <a:pt x="246"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3"/>
              <p:cNvSpPr/>
              <p:nvPr/>
            </p:nvSpPr>
            <p:spPr>
              <a:xfrm>
                <a:off x="4174538" y="4172900"/>
                <a:ext cx="17138" cy="75218"/>
              </a:xfrm>
              <a:custGeom>
                <a:avLst/>
                <a:gdLst/>
                <a:ahLst/>
                <a:cxnLst/>
                <a:rect l="l" t="t" r="r" b="b"/>
                <a:pathLst>
                  <a:path w="257" h="1128" extrusionOk="0">
                    <a:moveTo>
                      <a:pt x="123" y="0"/>
                    </a:moveTo>
                    <a:cubicBezTo>
                      <a:pt x="52" y="0"/>
                      <a:pt x="0" y="51"/>
                      <a:pt x="0" y="123"/>
                    </a:cubicBezTo>
                    <a:lnTo>
                      <a:pt x="0" y="1005"/>
                    </a:lnTo>
                    <a:cubicBezTo>
                      <a:pt x="0" y="1066"/>
                      <a:pt x="62" y="1128"/>
                      <a:pt x="123" y="1128"/>
                    </a:cubicBezTo>
                    <a:cubicBezTo>
                      <a:pt x="195" y="1128"/>
                      <a:pt x="246" y="1076"/>
                      <a:pt x="257" y="1005"/>
                    </a:cubicBezTo>
                    <a:lnTo>
                      <a:pt x="257" y="123"/>
                    </a:lnTo>
                    <a:cubicBezTo>
                      <a:pt x="257"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4210081" y="4176968"/>
                <a:ext cx="16471" cy="74551"/>
              </a:xfrm>
              <a:custGeom>
                <a:avLst/>
                <a:gdLst/>
                <a:ahLst/>
                <a:cxnLst/>
                <a:rect l="l" t="t" r="r" b="b"/>
                <a:pathLst>
                  <a:path w="247" h="1118" extrusionOk="0">
                    <a:moveTo>
                      <a:pt x="123" y="1"/>
                    </a:moveTo>
                    <a:cubicBezTo>
                      <a:pt x="52" y="1"/>
                      <a:pt x="0" y="52"/>
                      <a:pt x="0" y="124"/>
                    </a:cubicBezTo>
                    <a:lnTo>
                      <a:pt x="0" y="995"/>
                    </a:lnTo>
                    <a:cubicBezTo>
                      <a:pt x="0" y="1056"/>
                      <a:pt x="52" y="1108"/>
                      <a:pt x="123" y="1118"/>
                    </a:cubicBezTo>
                    <a:cubicBezTo>
                      <a:pt x="185" y="1118"/>
                      <a:pt x="246" y="1056"/>
                      <a:pt x="246" y="995"/>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4242289" y="4178902"/>
                <a:ext cx="17071" cy="75351"/>
              </a:xfrm>
              <a:custGeom>
                <a:avLst/>
                <a:gdLst/>
                <a:ahLst/>
                <a:cxnLst/>
                <a:rect l="l" t="t" r="r" b="b"/>
                <a:pathLst>
                  <a:path w="256" h="1130" extrusionOk="0">
                    <a:moveTo>
                      <a:pt x="114" y="1"/>
                    </a:moveTo>
                    <a:cubicBezTo>
                      <a:pt x="51" y="1"/>
                      <a:pt x="0" y="49"/>
                      <a:pt x="10" y="115"/>
                    </a:cubicBezTo>
                    <a:lnTo>
                      <a:pt x="10" y="997"/>
                    </a:lnTo>
                    <a:cubicBezTo>
                      <a:pt x="10" y="1068"/>
                      <a:pt x="61" y="1130"/>
                      <a:pt x="133" y="1130"/>
                    </a:cubicBezTo>
                    <a:cubicBezTo>
                      <a:pt x="204" y="1120"/>
                      <a:pt x="256" y="1068"/>
                      <a:pt x="256" y="997"/>
                    </a:cubicBezTo>
                    <a:lnTo>
                      <a:pt x="256" y="115"/>
                    </a:lnTo>
                    <a:cubicBezTo>
                      <a:pt x="256" y="54"/>
                      <a:pt x="194" y="2"/>
                      <a:pt x="133" y="2"/>
                    </a:cubicBezTo>
                    <a:cubicBezTo>
                      <a:pt x="126" y="1"/>
                      <a:pt x="120" y="1"/>
                      <a:pt x="11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4281166" y="4178968"/>
                <a:ext cx="16471" cy="75285"/>
              </a:xfrm>
              <a:custGeom>
                <a:avLst/>
                <a:gdLst/>
                <a:ahLst/>
                <a:cxnLst/>
                <a:rect l="l" t="t" r="r" b="b"/>
                <a:pathLst>
                  <a:path w="247" h="1129" extrusionOk="0">
                    <a:moveTo>
                      <a:pt x="108" y="0"/>
                    </a:moveTo>
                    <a:cubicBezTo>
                      <a:pt x="45" y="0"/>
                      <a:pt x="1" y="57"/>
                      <a:pt x="1" y="114"/>
                    </a:cubicBezTo>
                    <a:lnTo>
                      <a:pt x="1" y="996"/>
                    </a:lnTo>
                    <a:cubicBezTo>
                      <a:pt x="1" y="1067"/>
                      <a:pt x="52" y="1129"/>
                      <a:pt x="124" y="1129"/>
                    </a:cubicBezTo>
                    <a:cubicBezTo>
                      <a:pt x="195" y="1119"/>
                      <a:pt x="247" y="1067"/>
                      <a:pt x="247" y="996"/>
                    </a:cubicBezTo>
                    <a:lnTo>
                      <a:pt x="247" y="114"/>
                    </a:lnTo>
                    <a:cubicBezTo>
                      <a:pt x="247" y="53"/>
                      <a:pt x="185" y="1"/>
                      <a:pt x="124" y="1"/>
                    </a:cubicBezTo>
                    <a:cubicBezTo>
                      <a:pt x="118" y="1"/>
                      <a:pt x="113" y="0"/>
                      <a:pt x="10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4312641" y="4178968"/>
                <a:ext cx="17138" cy="75285"/>
              </a:xfrm>
              <a:custGeom>
                <a:avLst/>
                <a:gdLst/>
                <a:ahLst/>
                <a:cxnLst/>
                <a:rect l="l" t="t" r="r" b="b"/>
                <a:pathLst>
                  <a:path w="257" h="1129" extrusionOk="0">
                    <a:moveTo>
                      <a:pt x="139" y="0"/>
                    </a:moveTo>
                    <a:cubicBezTo>
                      <a:pt x="134" y="0"/>
                      <a:pt x="129" y="1"/>
                      <a:pt x="123" y="1"/>
                    </a:cubicBezTo>
                    <a:cubicBezTo>
                      <a:pt x="62" y="1"/>
                      <a:pt x="0" y="53"/>
                      <a:pt x="0" y="114"/>
                    </a:cubicBezTo>
                    <a:lnTo>
                      <a:pt x="0" y="996"/>
                    </a:lnTo>
                    <a:cubicBezTo>
                      <a:pt x="0" y="1067"/>
                      <a:pt x="62" y="1119"/>
                      <a:pt x="123" y="1129"/>
                    </a:cubicBezTo>
                    <a:cubicBezTo>
                      <a:pt x="195" y="1129"/>
                      <a:pt x="256" y="1067"/>
                      <a:pt x="256" y="996"/>
                    </a:cubicBezTo>
                    <a:lnTo>
                      <a:pt x="256" y="114"/>
                    </a:lnTo>
                    <a:cubicBezTo>
                      <a:pt x="247" y="57"/>
                      <a:pt x="202"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4347517" y="4179035"/>
                <a:ext cx="16471" cy="75218"/>
              </a:xfrm>
              <a:custGeom>
                <a:avLst/>
                <a:gdLst/>
                <a:ahLst/>
                <a:cxnLst/>
                <a:rect l="l" t="t" r="r" b="b"/>
                <a:pathLst>
                  <a:path w="247" h="1128" extrusionOk="0">
                    <a:moveTo>
                      <a:pt x="123" y="0"/>
                    </a:moveTo>
                    <a:cubicBezTo>
                      <a:pt x="51" y="0"/>
                      <a:pt x="0" y="52"/>
                      <a:pt x="0" y="113"/>
                    </a:cubicBezTo>
                    <a:lnTo>
                      <a:pt x="0" y="995"/>
                    </a:lnTo>
                    <a:cubicBezTo>
                      <a:pt x="0" y="1066"/>
                      <a:pt x="51" y="1118"/>
                      <a:pt x="123" y="1128"/>
                    </a:cubicBezTo>
                    <a:cubicBezTo>
                      <a:pt x="185" y="1118"/>
                      <a:pt x="246" y="1066"/>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4574444" y="4142759"/>
                <a:ext cx="16471" cy="71217"/>
              </a:xfrm>
              <a:custGeom>
                <a:avLst/>
                <a:gdLst/>
                <a:ahLst/>
                <a:cxnLst/>
                <a:rect l="l" t="t" r="r" b="b"/>
                <a:pathLst>
                  <a:path w="247" h="1068" extrusionOk="0">
                    <a:moveTo>
                      <a:pt x="124" y="1"/>
                    </a:moveTo>
                    <a:cubicBezTo>
                      <a:pt x="52" y="1"/>
                      <a:pt x="0" y="52"/>
                      <a:pt x="0" y="114"/>
                    </a:cubicBezTo>
                    <a:lnTo>
                      <a:pt x="0" y="944"/>
                    </a:lnTo>
                    <a:cubicBezTo>
                      <a:pt x="0" y="1016"/>
                      <a:pt x="52" y="1067"/>
                      <a:pt x="124" y="1067"/>
                    </a:cubicBezTo>
                    <a:cubicBezTo>
                      <a:pt x="195" y="1067"/>
                      <a:pt x="247" y="1016"/>
                      <a:pt x="247" y="944"/>
                    </a:cubicBezTo>
                    <a:lnTo>
                      <a:pt x="247" y="114"/>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4546436" y="4153029"/>
                <a:ext cx="16471" cy="70483"/>
              </a:xfrm>
              <a:custGeom>
                <a:avLst/>
                <a:gdLst/>
                <a:ahLst/>
                <a:cxnLst/>
                <a:rect l="l" t="t" r="r" b="b"/>
                <a:pathLst>
                  <a:path w="247" h="1057" extrusionOk="0">
                    <a:moveTo>
                      <a:pt x="123" y="1"/>
                    </a:moveTo>
                    <a:cubicBezTo>
                      <a:pt x="51" y="1"/>
                      <a:pt x="0" y="52"/>
                      <a:pt x="0" y="124"/>
                    </a:cubicBezTo>
                    <a:lnTo>
                      <a:pt x="0" y="934"/>
                    </a:lnTo>
                    <a:cubicBezTo>
                      <a:pt x="10" y="995"/>
                      <a:pt x="62" y="1046"/>
                      <a:pt x="123" y="1057"/>
                    </a:cubicBezTo>
                    <a:cubicBezTo>
                      <a:pt x="185" y="1057"/>
                      <a:pt x="246" y="995"/>
                      <a:pt x="246" y="934"/>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4514961" y="4161231"/>
                <a:ext cx="17138" cy="71884"/>
              </a:xfrm>
              <a:custGeom>
                <a:avLst/>
                <a:gdLst/>
                <a:ahLst/>
                <a:cxnLst/>
                <a:rect l="l" t="t" r="r" b="b"/>
                <a:pathLst>
                  <a:path w="257" h="1078" extrusionOk="0">
                    <a:moveTo>
                      <a:pt x="134" y="1"/>
                    </a:moveTo>
                    <a:cubicBezTo>
                      <a:pt x="62" y="1"/>
                      <a:pt x="1" y="52"/>
                      <a:pt x="1" y="124"/>
                    </a:cubicBezTo>
                    <a:lnTo>
                      <a:pt x="1" y="954"/>
                    </a:lnTo>
                    <a:cubicBezTo>
                      <a:pt x="1" y="1026"/>
                      <a:pt x="62" y="1077"/>
                      <a:pt x="134" y="1077"/>
                    </a:cubicBezTo>
                    <a:cubicBezTo>
                      <a:pt x="195" y="1077"/>
                      <a:pt x="247" y="1026"/>
                      <a:pt x="247" y="954"/>
                    </a:cubicBezTo>
                    <a:lnTo>
                      <a:pt x="247" y="124"/>
                    </a:lnTo>
                    <a:cubicBezTo>
                      <a:pt x="257" y="6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4487621" y="4168766"/>
                <a:ext cx="16471" cy="73884"/>
              </a:xfrm>
              <a:custGeom>
                <a:avLst/>
                <a:gdLst/>
                <a:ahLst/>
                <a:cxnLst/>
                <a:rect l="l" t="t" r="r" b="b"/>
                <a:pathLst>
                  <a:path w="247" h="1108" extrusionOk="0">
                    <a:moveTo>
                      <a:pt x="124" y="0"/>
                    </a:moveTo>
                    <a:cubicBezTo>
                      <a:pt x="52" y="0"/>
                      <a:pt x="1" y="52"/>
                      <a:pt x="1" y="124"/>
                    </a:cubicBezTo>
                    <a:lnTo>
                      <a:pt x="1" y="985"/>
                    </a:lnTo>
                    <a:cubicBezTo>
                      <a:pt x="1" y="1046"/>
                      <a:pt x="52" y="1108"/>
                      <a:pt x="124" y="1108"/>
                    </a:cubicBezTo>
                    <a:cubicBezTo>
                      <a:pt x="185" y="1108"/>
                      <a:pt x="247" y="1056"/>
                      <a:pt x="247" y="985"/>
                    </a:cubicBezTo>
                    <a:lnTo>
                      <a:pt x="247" y="124"/>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4454812" y="4172900"/>
                <a:ext cx="16471" cy="75218"/>
              </a:xfrm>
              <a:custGeom>
                <a:avLst/>
                <a:gdLst/>
                <a:ahLst/>
                <a:cxnLst/>
                <a:rect l="l" t="t" r="r" b="b"/>
                <a:pathLst>
                  <a:path w="247" h="1128" extrusionOk="0">
                    <a:moveTo>
                      <a:pt x="124" y="0"/>
                    </a:moveTo>
                    <a:cubicBezTo>
                      <a:pt x="52" y="0"/>
                      <a:pt x="0" y="51"/>
                      <a:pt x="0" y="123"/>
                    </a:cubicBezTo>
                    <a:lnTo>
                      <a:pt x="0" y="1005"/>
                    </a:lnTo>
                    <a:cubicBezTo>
                      <a:pt x="0" y="1066"/>
                      <a:pt x="52" y="1128"/>
                      <a:pt x="124" y="1128"/>
                    </a:cubicBezTo>
                    <a:cubicBezTo>
                      <a:pt x="185" y="1128"/>
                      <a:pt x="247" y="1066"/>
                      <a:pt x="247" y="1005"/>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4419936" y="4176968"/>
                <a:ext cx="15804" cy="74551"/>
              </a:xfrm>
              <a:custGeom>
                <a:avLst/>
                <a:gdLst/>
                <a:ahLst/>
                <a:cxnLst/>
                <a:rect l="l" t="t" r="r" b="b"/>
                <a:pathLst>
                  <a:path w="237" h="1118" extrusionOk="0">
                    <a:moveTo>
                      <a:pt x="124" y="1"/>
                    </a:moveTo>
                    <a:cubicBezTo>
                      <a:pt x="52" y="1"/>
                      <a:pt x="1" y="52"/>
                      <a:pt x="1" y="124"/>
                    </a:cubicBezTo>
                    <a:lnTo>
                      <a:pt x="1" y="995"/>
                    </a:lnTo>
                    <a:cubicBezTo>
                      <a:pt x="1" y="1056"/>
                      <a:pt x="52" y="1118"/>
                      <a:pt x="124" y="1118"/>
                    </a:cubicBezTo>
                    <a:cubicBezTo>
                      <a:pt x="185" y="1118"/>
                      <a:pt x="236" y="1056"/>
                      <a:pt x="236" y="995"/>
                    </a:cubicBezTo>
                    <a:lnTo>
                      <a:pt x="236"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4387127" y="4178368"/>
                <a:ext cx="16471" cy="75218"/>
              </a:xfrm>
              <a:custGeom>
                <a:avLst/>
                <a:gdLst/>
                <a:ahLst/>
                <a:cxnLst/>
                <a:rect l="l" t="t" r="r" b="b"/>
                <a:pathLst>
                  <a:path w="247" h="1128" extrusionOk="0">
                    <a:moveTo>
                      <a:pt x="124" y="0"/>
                    </a:moveTo>
                    <a:cubicBezTo>
                      <a:pt x="52" y="0"/>
                      <a:pt x="1" y="62"/>
                      <a:pt x="1" y="123"/>
                    </a:cubicBezTo>
                    <a:lnTo>
                      <a:pt x="1" y="1005"/>
                    </a:lnTo>
                    <a:cubicBezTo>
                      <a:pt x="1" y="1066"/>
                      <a:pt x="52" y="1128"/>
                      <a:pt x="124" y="1128"/>
                    </a:cubicBezTo>
                    <a:cubicBezTo>
                      <a:pt x="185" y="1128"/>
                      <a:pt x="247" y="1076"/>
                      <a:pt x="247" y="1005"/>
                    </a:cubicBezTo>
                    <a:lnTo>
                      <a:pt x="247" y="123"/>
                    </a:lnTo>
                    <a:cubicBezTo>
                      <a:pt x="236" y="62"/>
                      <a:pt x="185" y="1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4169070" y="4059338"/>
                <a:ext cx="309752" cy="51412"/>
              </a:xfrm>
              <a:custGeom>
                <a:avLst/>
                <a:gdLst/>
                <a:ahLst/>
                <a:cxnLst/>
                <a:rect l="l" t="t" r="r" b="b"/>
                <a:pathLst>
                  <a:path w="4645" h="771" extrusionOk="0">
                    <a:moveTo>
                      <a:pt x="3352" y="113"/>
                    </a:moveTo>
                    <a:cubicBezTo>
                      <a:pt x="3369" y="113"/>
                      <a:pt x="3387" y="113"/>
                      <a:pt x="3404" y="114"/>
                    </a:cubicBezTo>
                    <a:cubicBezTo>
                      <a:pt x="3660" y="114"/>
                      <a:pt x="3855" y="155"/>
                      <a:pt x="3927" y="237"/>
                    </a:cubicBezTo>
                    <a:lnTo>
                      <a:pt x="2809" y="258"/>
                    </a:lnTo>
                    <a:cubicBezTo>
                      <a:pt x="2978" y="164"/>
                      <a:pt x="3165" y="113"/>
                      <a:pt x="3352" y="113"/>
                    </a:cubicBezTo>
                    <a:close/>
                    <a:moveTo>
                      <a:pt x="3957" y="268"/>
                    </a:moveTo>
                    <a:cubicBezTo>
                      <a:pt x="3968" y="288"/>
                      <a:pt x="3968" y="299"/>
                      <a:pt x="3968" y="319"/>
                    </a:cubicBezTo>
                    <a:cubicBezTo>
                      <a:pt x="3968" y="340"/>
                      <a:pt x="3957" y="360"/>
                      <a:pt x="3947" y="381"/>
                    </a:cubicBezTo>
                    <a:lnTo>
                      <a:pt x="2553" y="422"/>
                    </a:lnTo>
                    <a:cubicBezTo>
                      <a:pt x="2625" y="381"/>
                      <a:pt x="2686" y="340"/>
                      <a:pt x="2738" y="299"/>
                    </a:cubicBezTo>
                    <a:lnTo>
                      <a:pt x="3957" y="268"/>
                    </a:lnTo>
                    <a:close/>
                    <a:moveTo>
                      <a:pt x="2174" y="319"/>
                    </a:moveTo>
                    <a:lnTo>
                      <a:pt x="2163" y="329"/>
                    </a:lnTo>
                    <a:cubicBezTo>
                      <a:pt x="2102" y="360"/>
                      <a:pt x="2040" y="401"/>
                      <a:pt x="1979" y="432"/>
                    </a:cubicBezTo>
                    <a:lnTo>
                      <a:pt x="667" y="463"/>
                    </a:lnTo>
                    <a:cubicBezTo>
                      <a:pt x="656" y="452"/>
                      <a:pt x="656" y="432"/>
                      <a:pt x="656" y="411"/>
                    </a:cubicBezTo>
                    <a:cubicBezTo>
                      <a:pt x="656" y="391"/>
                      <a:pt x="656" y="370"/>
                      <a:pt x="667" y="350"/>
                    </a:cubicBezTo>
                    <a:lnTo>
                      <a:pt x="2174" y="319"/>
                    </a:lnTo>
                    <a:close/>
                    <a:moveTo>
                      <a:pt x="1917" y="463"/>
                    </a:moveTo>
                    <a:lnTo>
                      <a:pt x="1917" y="463"/>
                    </a:lnTo>
                    <a:cubicBezTo>
                      <a:pt x="1723" y="565"/>
                      <a:pt x="1507" y="616"/>
                      <a:pt x="1292" y="616"/>
                    </a:cubicBezTo>
                    <a:cubicBezTo>
                      <a:pt x="1269" y="617"/>
                      <a:pt x="1246" y="617"/>
                      <a:pt x="1224" y="617"/>
                    </a:cubicBezTo>
                    <a:cubicBezTo>
                      <a:pt x="946" y="617"/>
                      <a:pt x="773" y="560"/>
                      <a:pt x="697" y="493"/>
                    </a:cubicBezTo>
                    <a:lnTo>
                      <a:pt x="1917" y="463"/>
                    </a:lnTo>
                    <a:close/>
                    <a:moveTo>
                      <a:pt x="3182" y="1"/>
                    </a:moveTo>
                    <a:cubicBezTo>
                      <a:pt x="2849" y="1"/>
                      <a:pt x="2519" y="102"/>
                      <a:pt x="2245" y="288"/>
                    </a:cubicBezTo>
                    <a:lnTo>
                      <a:pt x="687" y="319"/>
                    </a:lnTo>
                    <a:cubicBezTo>
                      <a:pt x="810" y="165"/>
                      <a:pt x="1241" y="94"/>
                      <a:pt x="1733" y="63"/>
                    </a:cubicBezTo>
                    <a:lnTo>
                      <a:pt x="1733" y="32"/>
                    </a:lnTo>
                    <a:cubicBezTo>
                      <a:pt x="1067" y="53"/>
                      <a:pt x="790" y="53"/>
                      <a:pt x="595" y="53"/>
                    </a:cubicBezTo>
                    <a:lnTo>
                      <a:pt x="595" y="94"/>
                    </a:lnTo>
                    <a:cubicBezTo>
                      <a:pt x="728" y="94"/>
                      <a:pt x="800" y="104"/>
                      <a:pt x="800" y="124"/>
                    </a:cubicBezTo>
                    <a:cubicBezTo>
                      <a:pt x="800" y="135"/>
                      <a:pt x="790" y="155"/>
                      <a:pt x="738" y="186"/>
                    </a:cubicBezTo>
                    <a:cubicBezTo>
                      <a:pt x="677" y="217"/>
                      <a:pt x="626" y="258"/>
                      <a:pt x="585" y="319"/>
                    </a:cubicBezTo>
                    <a:lnTo>
                      <a:pt x="0" y="340"/>
                    </a:lnTo>
                    <a:lnTo>
                      <a:pt x="0" y="370"/>
                    </a:lnTo>
                    <a:lnTo>
                      <a:pt x="574" y="360"/>
                    </a:lnTo>
                    <a:lnTo>
                      <a:pt x="574" y="360"/>
                    </a:lnTo>
                    <a:cubicBezTo>
                      <a:pt x="564" y="381"/>
                      <a:pt x="564" y="401"/>
                      <a:pt x="564" y="422"/>
                    </a:cubicBezTo>
                    <a:lnTo>
                      <a:pt x="564" y="463"/>
                    </a:lnTo>
                    <a:lnTo>
                      <a:pt x="0" y="483"/>
                    </a:lnTo>
                    <a:lnTo>
                      <a:pt x="0" y="514"/>
                    </a:lnTo>
                    <a:lnTo>
                      <a:pt x="574" y="504"/>
                    </a:lnTo>
                    <a:cubicBezTo>
                      <a:pt x="643" y="651"/>
                      <a:pt x="930" y="771"/>
                      <a:pt x="1416" y="771"/>
                    </a:cubicBezTo>
                    <a:cubicBezTo>
                      <a:pt x="1436" y="771"/>
                      <a:pt x="1456" y="771"/>
                      <a:pt x="1477" y="770"/>
                    </a:cubicBezTo>
                    <a:cubicBezTo>
                      <a:pt x="1835" y="770"/>
                      <a:pt x="2194" y="657"/>
                      <a:pt x="2502" y="452"/>
                    </a:cubicBezTo>
                    <a:lnTo>
                      <a:pt x="3927" y="422"/>
                    </a:lnTo>
                    <a:lnTo>
                      <a:pt x="3927" y="422"/>
                    </a:lnTo>
                    <a:cubicBezTo>
                      <a:pt x="3793" y="545"/>
                      <a:pt x="3424" y="606"/>
                      <a:pt x="3066" y="627"/>
                    </a:cubicBezTo>
                    <a:lnTo>
                      <a:pt x="3066" y="668"/>
                    </a:lnTo>
                    <a:cubicBezTo>
                      <a:pt x="3660" y="647"/>
                      <a:pt x="3865" y="647"/>
                      <a:pt x="4039" y="647"/>
                    </a:cubicBezTo>
                    <a:lnTo>
                      <a:pt x="4039" y="606"/>
                    </a:lnTo>
                    <a:cubicBezTo>
                      <a:pt x="3896" y="606"/>
                      <a:pt x="3824" y="596"/>
                      <a:pt x="3824" y="575"/>
                    </a:cubicBezTo>
                    <a:cubicBezTo>
                      <a:pt x="3824" y="565"/>
                      <a:pt x="3845" y="545"/>
                      <a:pt x="3896" y="514"/>
                    </a:cubicBezTo>
                    <a:cubicBezTo>
                      <a:pt x="3937" y="493"/>
                      <a:pt x="3988" y="463"/>
                      <a:pt x="4019" y="422"/>
                    </a:cubicBezTo>
                    <a:lnTo>
                      <a:pt x="4644" y="411"/>
                    </a:lnTo>
                    <a:lnTo>
                      <a:pt x="4644" y="370"/>
                    </a:lnTo>
                    <a:lnTo>
                      <a:pt x="4039" y="391"/>
                    </a:lnTo>
                    <a:cubicBezTo>
                      <a:pt x="4060" y="360"/>
                      <a:pt x="4060" y="329"/>
                      <a:pt x="4060" y="299"/>
                    </a:cubicBezTo>
                    <a:lnTo>
                      <a:pt x="4060" y="278"/>
                    </a:lnTo>
                    <a:lnTo>
                      <a:pt x="4644" y="268"/>
                    </a:lnTo>
                    <a:lnTo>
                      <a:pt x="4644" y="227"/>
                    </a:lnTo>
                    <a:lnTo>
                      <a:pt x="4050" y="247"/>
                    </a:lnTo>
                    <a:cubicBezTo>
                      <a:pt x="4001" y="110"/>
                      <a:pt x="3754" y="1"/>
                      <a:pt x="3292"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1980158" y="4088079"/>
                <a:ext cx="605033" cy="256461"/>
              </a:xfrm>
              <a:custGeom>
                <a:avLst/>
                <a:gdLst/>
                <a:ahLst/>
                <a:cxnLst/>
                <a:rect l="l" t="t" r="r" b="b"/>
                <a:pathLst>
                  <a:path w="9073" h="3846" extrusionOk="0">
                    <a:moveTo>
                      <a:pt x="4531" y="1"/>
                    </a:moveTo>
                    <a:cubicBezTo>
                      <a:pt x="2091" y="1"/>
                      <a:pt x="103" y="513"/>
                      <a:pt x="0" y="1169"/>
                    </a:cubicBezTo>
                    <a:lnTo>
                      <a:pt x="0" y="1210"/>
                    </a:lnTo>
                    <a:lnTo>
                      <a:pt x="0" y="2646"/>
                    </a:lnTo>
                    <a:cubicBezTo>
                      <a:pt x="41" y="3312"/>
                      <a:pt x="2061" y="3845"/>
                      <a:pt x="4531" y="3845"/>
                    </a:cubicBezTo>
                    <a:cubicBezTo>
                      <a:pt x="6992" y="3845"/>
                      <a:pt x="8980"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1980158" y="4170100"/>
                <a:ext cx="605033" cy="174441"/>
              </a:xfrm>
              <a:custGeom>
                <a:avLst/>
                <a:gdLst/>
                <a:ahLst/>
                <a:cxnLst/>
                <a:rect l="l" t="t" r="r" b="b"/>
                <a:pathLst>
                  <a:path w="9073" h="2616" extrusionOk="0">
                    <a:moveTo>
                      <a:pt x="0" y="1"/>
                    </a:moveTo>
                    <a:lnTo>
                      <a:pt x="0" y="1416"/>
                    </a:lnTo>
                    <a:cubicBezTo>
                      <a:pt x="41" y="2072"/>
                      <a:pt x="2061" y="2615"/>
                      <a:pt x="4542" y="2615"/>
                    </a:cubicBezTo>
                    <a:cubicBezTo>
                      <a:pt x="6992" y="2615"/>
                      <a:pt x="8980" y="2092"/>
                      <a:pt x="9073" y="1436"/>
                    </a:cubicBezTo>
                    <a:lnTo>
                      <a:pt x="9073" y="1426"/>
                    </a:lnTo>
                    <a:cubicBezTo>
                      <a:pt x="9073" y="1416"/>
                      <a:pt x="9073" y="1405"/>
                      <a:pt x="9073" y="1395"/>
                    </a:cubicBezTo>
                    <a:cubicBezTo>
                      <a:pt x="9073" y="1385"/>
                      <a:pt x="9073" y="1375"/>
                      <a:pt x="9073" y="1364"/>
                    </a:cubicBezTo>
                    <a:lnTo>
                      <a:pt x="9073" y="21"/>
                    </a:lnTo>
                    <a:cubicBezTo>
                      <a:pt x="8980" y="678"/>
                      <a:pt x="6992" y="1200"/>
                      <a:pt x="4542" y="1200"/>
                    </a:cubicBezTo>
                    <a:cubicBezTo>
                      <a:pt x="2061" y="1200"/>
                      <a:pt x="41" y="66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2585118" y="4166032"/>
                <a:ext cx="67" cy="2801"/>
              </a:xfrm>
              <a:custGeom>
                <a:avLst/>
                <a:gdLst/>
                <a:ahLst/>
                <a:cxnLst/>
                <a:rect l="l" t="t" r="r" b="b"/>
                <a:pathLst>
                  <a:path w="1" h="42" extrusionOk="0">
                    <a:moveTo>
                      <a:pt x="1" y="41"/>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1980158" y="4166032"/>
                <a:ext cx="67" cy="2801"/>
              </a:xfrm>
              <a:custGeom>
                <a:avLst/>
                <a:gdLst/>
                <a:ahLst/>
                <a:cxnLst/>
                <a:rect l="l" t="t" r="r" b="b"/>
                <a:pathLst>
                  <a:path w="1" h="42" extrusionOk="0">
                    <a:moveTo>
                      <a:pt x="0" y="0"/>
                    </a:moveTo>
                    <a:lnTo>
                      <a:pt x="0" y="41"/>
                    </a:lnTo>
                    <a:lnTo>
                      <a:pt x="0"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2062847" y="4111351"/>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6" y="1671"/>
                      <a:pt x="6602" y="1292"/>
                      <a:pt x="6602" y="841"/>
                    </a:cubicBezTo>
                    <a:cubicBezTo>
                      <a:pt x="6602" y="380"/>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1990361" y="4209109"/>
                <a:ext cx="16471" cy="65682"/>
              </a:xfrm>
              <a:custGeom>
                <a:avLst/>
                <a:gdLst/>
                <a:ahLst/>
                <a:cxnLst/>
                <a:rect l="l" t="t" r="r" b="b"/>
                <a:pathLst>
                  <a:path w="247" h="985" extrusionOk="0">
                    <a:moveTo>
                      <a:pt x="124" y="0"/>
                    </a:moveTo>
                    <a:cubicBezTo>
                      <a:pt x="52" y="0"/>
                      <a:pt x="1" y="52"/>
                      <a:pt x="1" y="123"/>
                    </a:cubicBezTo>
                    <a:lnTo>
                      <a:pt x="1" y="861"/>
                    </a:lnTo>
                    <a:cubicBezTo>
                      <a:pt x="1" y="923"/>
                      <a:pt x="52" y="984"/>
                      <a:pt x="124" y="984"/>
                    </a:cubicBezTo>
                    <a:cubicBezTo>
                      <a:pt x="185" y="984"/>
                      <a:pt x="237" y="933"/>
                      <a:pt x="247" y="872"/>
                    </a:cubicBezTo>
                    <a:lnTo>
                      <a:pt x="247" y="123"/>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2015701" y="4222779"/>
                <a:ext cx="16471" cy="71150"/>
              </a:xfrm>
              <a:custGeom>
                <a:avLst/>
                <a:gdLst/>
                <a:ahLst/>
                <a:cxnLst/>
                <a:rect l="l" t="t" r="r" b="b"/>
                <a:pathLst>
                  <a:path w="247" h="1067" extrusionOk="0">
                    <a:moveTo>
                      <a:pt x="123" y="0"/>
                    </a:moveTo>
                    <a:cubicBezTo>
                      <a:pt x="62" y="0"/>
                      <a:pt x="10" y="52"/>
                      <a:pt x="0" y="123"/>
                    </a:cubicBezTo>
                    <a:lnTo>
                      <a:pt x="0" y="943"/>
                    </a:lnTo>
                    <a:cubicBezTo>
                      <a:pt x="0" y="1015"/>
                      <a:pt x="62" y="1067"/>
                      <a:pt x="123" y="1067"/>
                    </a:cubicBezTo>
                    <a:cubicBezTo>
                      <a:pt x="195" y="1067"/>
                      <a:pt x="246" y="1005"/>
                      <a:pt x="246" y="943"/>
                    </a:cubicBezTo>
                    <a:lnTo>
                      <a:pt x="246"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2043708" y="4233049"/>
                <a:ext cx="16471" cy="71817"/>
              </a:xfrm>
              <a:custGeom>
                <a:avLst/>
                <a:gdLst/>
                <a:ahLst/>
                <a:cxnLst/>
                <a:rect l="l" t="t" r="r" b="b"/>
                <a:pathLst>
                  <a:path w="247" h="1077" extrusionOk="0">
                    <a:moveTo>
                      <a:pt x="124" y="0"/>
                    </a:moveTo>
                    <a:cubicBezTo>
                      <a:pt x="62" y="0"/>
                      <a:pt x="0" y="51"/>
                      <a:pt x="0" y="123"/>
                    </a:cubicBezTo>
                    <a:lnTo>
                      <a:pt x="0" y="954"/>
                    </a:lnTo>
                    <a:cubicBezTo>
                      <a:pt x="0" y="1025"/>
                      <a:pt x="62" y="1077"/>
                      <a:pt x="124" y="1077"/>
                    </a:cubicBezTo>
                    <a:cubicBezTo>
                      <a:pt x="195" y="1077"/>
                      <a:pt x="247" y="1025"/>
                      <a:pt x="247" y="954"/>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2075183" y="4241251"/>
                <a:ext cx="16471" cy="71217"/>
              </a:xfrm>
              <a:custGeom>
                <a:avLst/>
                <a:gdLst/>
                <a:ahLst/>
                <a:cxnLst/>
                <a:rect l="l" t="t" r="r" b="b"/>
                <a:pathLst>
                  <a:path w="247" h="1068" extrusionOk="0">
                    <a:moveTo>
                      <a:pt x="113" y="0"/>
                    </a:moveTo>
                    <a:cubicBezTo>
                      <a:pt x="51" y="0"/>
                      <a:pt x="0" y="51"/>
                      <a:pt x="0" y="123"/>
                    </a:cubicBezTo>
                    <a:lnTo>
                      <a:pt x="0" y="954"/>
                    </a:lnTo>
                    <a:cubicBezTo>
                      <a:pt x="0" y="1015"/>
                      <a:pt x="51" y="1066"/>
                      <a:pt x="113" y="1066"/>
                    </a:cubicBezTo>
                    <a:cubicBezTo>
                      <a:pt x="118" y="1067"/>
                      <a:pt x="123" y="1067"/>
                      <a:pt x="129" y="1067"/>
                    </a:cubicBezTo>
                    <a:cubicBezTo>
                      <a:pt x="193" y="1067"/>
                      <a:pt x="246" y="1010"/>
                      <a:pt x="246" y="954"/>
                    </a:cubicBezTo>
                    <a:lnTo>
                      <a:pt x="246" y="123"/>
                    </a:lnTo>
                    <a:cubicBezTo>
                      <a:pt x="24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2102524" y="4247386"/>
                <a:ext cx="16471" cy="74551"/>
              </a:xfrm>
              <a:custGeom>
                <a:avLst/>
                <a:gdLst/>
                <a:ahLst/>
                <a:cxnLst/>
                <a:rect l="l" t="t" r="r" b="b"/>
                <a:pathLst>
                  <a:path w="247" h="1118" extrusionOk="0">
                    <a:moveTo>
                      <a:pt x="123" y="0"/>
                    </a:moveTo>
                    <a:cubicBezTo>
                      <a:pt x="62" y="11"/>
                      <a:pt x="10" y="62"/>
                      <a:pt x="0" y="123"/>
                    </a:cubicBezTo>
                    <a:lnTo>
                      <a:pt x="0" y="985"/>
                    </a:lnTo>
                    <a:cubicBezTo>
                      <a:pt x="0" y="1056"/>
                      <a:pt x="51" y="1118"/>
                      <a:pt x="123" y="1118"/>
                    </a:cubicBezTo>
                    <a:cubicBezTo>
                      <a:pt x="195" y="1108"/>
                      <a:pt x="246" y="1056"/>
                      <a:pt x="246" y="98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2135333" y="4252187"/>
                <a:ext cx="16471" cy="75218"/>
              </a:xfrm>
              <a:custGeom>
                <a:avLst/>
                <a:gdLst/>
                <a:ahLst/>
                <a:cxnLst/>
                <a:rect l="l" t="t" r="r" b="b"/>
                <a:pathLst>
                  <a:path w="247" h="1128" extrusionOk="0">
                    <a:moveTo>
                      <a:pt x="123" y="0"/>
                    </a:moveTo>
                    <a:cubicBezTo>
                      <a:pt x="62" y="0"/>
                      <a:pt x="10" y="51"/>
                      <a:pt x="0" y="123"/>
                    </a:cubicBezTo>
                    <a:lnTo>
                      <a:pt x="0" y="1005"/>
                    </a:lnTo>
                    <a:cubicBezTo>
                      <a:pt x="0" y="1066"/>
                      <a:pt x="51" y="1128"/>
                      <a:pt x="123" y="1128"/>
                    </a:cubicBezTo>
                    <a:cubicBezTo>
                      <a:pt x="195" y="1128"/>
                      <a:pt x="246" y="1077"/>
                      <a:pt x="246" y="101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2170875" y="4256254"/>
                <a:ext cx="15804" cy="74618"/>
              </a:xfrm>
              <a:custGeom>
                <a:avLst/>
                <a:gdLst/>
                <a:ahLst/>
                <a:cxnLst/>
                <a:rect l="l" t="t" r="r" b="b"/>
                <a:pathLst>
                  <a:path w="237" h="1119" extrusionOk="0">
                    <a:moveTo>
                      <a:pt x="113" y="1"/>
                    </a:moveTo>
                    <a:cubicBezTo>
                      <a:pt x="52" y="1"/>
                      <a:pt x="0" y="62"/>
                      <a:pt x="0" y="124"/>
                    </a:cubicBezTo>
                    <a:lnTo>
                      <a:pt x="0" y="995"/>
                    </a:lnTo>
                    <a:cubicBezTo>
                      <a:pt x="0" y="1067"/>
                      <a:pt x="52" y="1118"/>
                      <a:pt x="113" y="1118"/>
                    </a:cubicBezTo>
                    <a:cubicBezTo>
                      <a:pt x="185" y="1118"/>
                      <a:pt x="236" y="1067"/>
                      <a:pt x="236" y="995"/>
                    </a:cubicBezTo>
                    <a:lnTo>
                      <a:pt x="236" y="124"/>
                    </a:lnTo>
                    <a:cubicBezTo>
                      <a:pt x="236" y="6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2203017" y="4258322"/>
                <a:ext cx="17138" cy="75285"/>
              </a:xfrm>
              <a:custGeom>
                <a:avLst/>
                <a:gdLst/>
                <a:ahLst/>
                <a:cxnLst/>
                <a:rect l="l" t="t" r="r" b="b"/>
                <a:pathLst>
                  <a:path w="257" h="1129" extrusionOk="0">
                    <a:moveTo>
                      <a:pt x="123" y="0"/>
                    </a:moveTo>
                    <a:cubicBezTo>
                      <a:pt x="62" y="0"/>
                      <a:pt x="0" y="52"/>
                      <a:pt x="10" y="123"/>
                    </a:cubicBezTo>
                    <a:lnTo>
                      <a:pt x="10" y="1005"/>
                    </a:lnTo>
                    <a:cubicBezTo>
                      <a:pt x="1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2241294" y="4258322"/>
                <a:ext cx="17138" cy="75285"/>
              </a:xfrm>
              <a:custGeom>
                <a:avLst/>
                <a:gdLst/>
                <a:ahLst/>
                <a:cxnLst/>
                <a:rect l="l" t="t" r="r" b="b"/>
                <a:pathLst>
                  <a:path w="257" h="1129" extrusionOk="0">
                    <a:moveTo>
                      <a:pt x="133" y="0"/>
                    </a:moveTo>
                    <a:cubicBezTo>
                      <a:pt x="62" y="0"/>
                      <a:pt x="0" y="52"/>
                      <a:pt x="10" y="123"/>
                    </a:cubicBezTo>
                    <a:lnTo>
                      <a:pt x="10" y="1005"/>
                    </a:lnTo>
                    <a:cubicBezTo>
                      <a:pt x="10" y="1067"/>
                      <a:pt x="62" y="1128"/>
                      <a:pt x="133" y="1128"/>
                    </a:cubicBezTo>
                    <a:cubicBezTo>
                      <a:pt x="195" y="1128"/>
                      <a:pt x="246" y="1067"/>
                      <a:pt x="246" y="1005"/>
                    </a:cubicBezTo>
                    <a:lnTo>
                      <a:pt x="246" y="123"/>
                    </a:lnTo>
                    <a:cubicBezTo>
                      <a:pt x="25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a:off x="2273369" y="4258322"/>
                <a:ext cx="16538" cy="75285"/>
              </a:xfrm>
              <a:custGeom>
                <a:avLst/>
                <a:gdLst/>
                <a:ahLst/>
                <a:cxnLst/>
                <a:rect l="l" t="t" r="r" b="b"/>
                <a:pathLst>
                  <a:path w="248" h="1129" extrusionOk="0">
                    <a:moveTo>
                      <a:pt x="124" y="0"/>
                    </a:moveTo>
                    <a:cubicBezTo>
                      <a:pt x="52" y="0"/>
                      <a:pt x="1" y="52"/>
                      <a:pt x="1" y="123"/>
                    </a:cubicBezTo>
                    <a:lnTo>
                      <a:pt x="1" y="1005"/>
                    </a:lnTo>
                    <a:cubicBezTo>
                      <a:pt x="1" y="1077"/>
                      <a:pt x="52" y="1128"/>
                      <a:pt x="124" y="1128"/>
                    </a:cubicBezTo>
                    <a:cubicBezTo>
                      <a:pt x="186" y="1128"/>
                      <a:pt x="247" y="1067"/>
                      <a:pt x="247" y="1005"/>
                    </a:cubicBezTo>
                    <a:lnTo>
                      <a:pt x="247" y="123"/>
                    </a:lnTo>
                    <a:cubicBezTo>
                      <a:pt x="247" y="52"/>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2307578" y="4258322"/>
                <a:ext cx="16471" cy="75285"/>
              </a:xfrm>
              <a:custGeom>
                <a:avLst/>
                <a:gdLst/>
                <a:ahLst/>
                <a:cxnLst/>
                <a:rect l="l" t="t" r="r" b="b"/>
                <a:pathLst>
                  <a:path w="247" h="1129" extrusionOk="0">
                    <a:moveTo>
                      <a:pt x="124" y="0"/>
                    </a:moveTo>
                    <a:cubicBezTo>
                      <a:pt x="62" y="0"/>
                      <a:pt x="1" y="52"/>
                      <a:pt x="11" y="123"/>
                    </a:cubicBezTo>
                    <a:lnTo>
                      <a:pt x="11" y="1005"/>
                    </a:lnTo>
                    <a:cubicBezTo>
                      <a:pt x="11" y="1067"/>
                      <a:pt x="62" y="1128"/>
                      <a:pt x="124" y="1128"/>
                    </a:cubicBezTo>
                    <a:cubicBezTo>
                      <a:pt x="195" y="1118"/>
                      <a:pt x="247" y="1067"/>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2560512" y="4209109"/>
                <a:ext cx="16471" cy="67749"/>
              </a:xfrm>
              <a:custGeom>
                <a:avLst/>
                <a:gdLst/>
                <a:ahLst/>
                <a:cxnLst/>
                <a:rect l="l" t="t" r="r" b="b"/>
                <a:pathLst>
                  <a:path w="247" h="1016" extrusionOk="0">
                    <a:moveTo>
                      <a:pt x="124" y="0"/>
                    </a:moveTo>
                    <a:cubicBezTo>
                      <a:pt x="52" y="0"/>
                      <a:pt x="1" y="52"/>
                      <a:pt x="1" y="123"/>
                    </a:cubicBezTo>
                    <a:lnTo>
                      <a:pt x="1" y="902"/>
                    </a:lnTo>
                    <a:cubicBezTo>
                      <a:pt x="1" y="964"/>
                      <a:pt x="52" y="1015"/>
                      <a:pt x="124" y="1015"/>
                    </a:cubicBezTo>
                    <a:cubicBezTo>
                      <a:pt x="185" y="1015"/>
                      <a:pt x="236" y="964"/>
                      <a:pt x="247" y="892"/>
                    </a:cubicBezTo>
                    <a:lnTo>
                      <a:pt x="247" y="123"/>
                    </a:lnTo>
                    <a:cubicBezTo>
                      <a:pt x="236"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2534571" y="4222779"/>
                <a:ext cx="16471" cy="71150"/>
              </a:xfrm>
              <a:custGeom>
                <a:avLst/>
                <a:gdLst/>
                <a:ahLst/>
                <a:cxnLst/>
                <a:rect l="l" t="t" r="r" b="b"/>
                <a:pathLst>
                  <a:path w="247" h="1067" extrusionOk="0">
                    <a:moveTo>
                      <a:pt x="133" y="0"/>
                    </a:moveTo>
                    <a:cubicBezTo>
                      <a:pt x="62" y="0"/>
                      <a:pt x="10" y="52"/>
                      <a:pt x="10" y="123"/>
                    </a:cubicBezTo>
                    <a:lnTo>
                      <a:pt x="10" y="943"/>
                    </a:lnTo>
                    <a:cubicBezTo>
                      <a:pt x="0" y="1005"/>
                      <a:pt x="62" y="1067"/>
                      <a:pt x="133" y="1067"/>
                    </a:cubicBezTo>
                    <a:cubicBezTo>
                      <a:pt x="195" y="1067"/>
                      <a:pt x="246" y="1015"/>
                      <a:pt x="246" y="943"/>
                    </a:cubicBezTo>
                    <a:lnTo>
                      <a:pt x="246" y="123"/>
                    </a:lnTo>
                    <a:cubicBezTo>
                      <a:pt x="24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2507164" y="4232315"/>
                <a:ext cx="15804" cy="70483"/>
              </a:xfrm>
              <a:custGeom>
                <a:avLst/>
                <a:gdLst/>
                <a:ahLst/>
                <a:cxnLst/>
                <a:rect l="l" t="t" r="r" b="b"/>
                <a:pathLst>
                  <a:path w="237" h="1057" extrusionOk="0">
                    <a:moveTo>
                      <a:pt x="124" y="1"/>
                    </a:moveTo>
                    <a:cubicBezTo>
                      <a:pt x="52" y="1"/>
                      <a:pt x="1" y="62"/>
                      <a:pt x="1" y="124"/>
                    </a:cubicBezTo>
                    <a:lnTo>
                      <a:pt x="1" y="934"/>
                    </a:lnTo>
                    <a:cubicBezTo>
                      <a:pt x="1" y="995"/>
                      <a:pt x="52" y="1057"/>
                      <a:pt x="124" y="1057"/>
                    </a:cubicBezTo>
                    <a:cubicBezTo>
                      <a:pt x="186" y="1057"/>
                      <a:pt x="237" y="995"/>
                      <a:pt x="237" y="934"/>
                    </a:cubicBezTo>
                    <a:lnTo>
                      <a:pt x="237" y="124"/>
                    </a:lnTo>
                    <a:cubicBezTo>
                      <a:pt x="237" y="62"/>
                      <a:pt x="18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2475756" y="4241251"/>
                <a:ext cx="16471" cy="71150"/>
              </a:xfrm>
              <a:custGeom>
                <a:avLst/>
                <a:gdLst/>
                <a:ahLst/>
                <a:cxnLst/>
                <a:rect l="l" t="t" r="r" b="b"/>
                <a:pathLst>
                  <a:path w="247" h="1067" extrusionOk="0">
                    <a:moveTo>
                      <a:pt x="123" y="0"/>
                    </a:moveTo>
                    <a:cubicBezTo>
                      <a:pt x="62" y="0"/>
                      <a:pt x="0" y="51"/>
                      <a:pt x="0" y="123"/>
                    </a:cubicBezTo>
                    <a:lnTo>
                      <a:pt x="0" y="954"/>
                    </a:lnTo>
                    <a:cubicBezTo>
                      <a:pt x="0" y="1015"/>
                      <a:pt x="62" y="1066"/>
                      <a:pt x="123" y="1066"/>
                    </a:cubicBezTo>
                    <a:cubicBezTo>
                      <a:pt x="195" y="1066"/>
                      <a:pt x="246" y="1015"/>
                      <a:pt x="246" y="95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a:off x="2448415" y="4247386"/>
                <a:ext cx="16471" cy="74551"/>
              </a:xfrm>
              <a:custGeom>
                <a:avLst/>
                <a:gdLst/>
                <a:ahLst/>
                <a:cxnLst/>
                <a:rect l="l" t="t" r="r" b="b"/>
                <a:pathLst>
                  <a:path w="247" h="1118" extrusionOk="0">
                    <a:moveTo>
                      <a:pt x="123" y="0"/>
                    </a:moveTo>
                    <a:cubicBezTo>
                      <a:pt x="52" y="0"/>
                      <a:pt x="0" y="52"/>
                      <a:pt x="0" y="123"/>
                    </a:cubicBezTo>
                    <a:lnTo>
                      <a:pt x="0" y="985"/>
                    </a:lnTo>
                    <a:cubicBezTo>
                      <a:pt x="0" y="1056"/>
                      <a:pt x="52" y="1118"/>
                      <a:pt x="123" y="1118"/>
                    </a:cubicBezTo>
                    <a:cubicBezTo>
                      <a:pt x="195" y="1108"/>
                      <a:pt x="246" y="1056"/>
                      <a:pt x="246" y="985"/>
                    </a:cubicBezTo>
                    <a:lnTo>
                      <a:pt x="246" y="12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3"/>
              <p:cNvSpPr/>
              <p:nvPr/>
            </p:nvSpPr>
            <p:spPr>
              <a:xfrm>
                <a:off x="2415607" y="4252854"/>
                <a:ext cx="16471" cy="74551"/>
              </a:xfrm>
              <a:custGeom>
                <a:avLst/>
                <a:gdLst/>
                <a:ahLst/>
                <a:cxnLst/>
                <a:rect l="l" t="t" r="r" b="b"/>
                <a:pathLst>
                  <a:path w="247" h="1118" extrusionOk="0">
                    <a:moveTo>
                      <a:pt x="123" y="0"/>
                    </a:moveTo>
                    <a:cubicBezTo>
                      <a:pt x="52" y="0"/>
                      <a:pt x="0" y="52"/>
                      <a:pt x="0" y="113"/>
                    </a:cubicBezTo>
                    <a:lnTo>
                      <a:pt x="0" y="995"/>
                    </a:lnTo>
                    <a:cubicBezTo>
                      <a:pt x="0" y="1067"/>
                      <a:pt x="52" y="1118"/>
                      <a:pt x="123" y="1118"/>
                    </a:cubicBezTo>
                    <a:cubicBezTo>
                      <a:pt x="185" y="1118"/>
                      <a:pt x="246" y="1067"/>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2380064" y="4256254"/>
                <a:ext cx="17138" cy="74618"/>
              </a:xfrm>
              <a:custGeom>
                <a:avLst/>
                <a:gdLst/>
                <a:ahLst/>
                <a:cxnLst/>
                <a:rect l="l" t="t" r="r" b="b"/>
                <a:pathLst>
                  <a:path w="257" h="1119" extrusionOk="0">
                    <a:moveTo>
                      <a:pt x="123" y="1"/>
                    </a:moveTo>
                    <a:cubicBezTo>
                      <a:pt x="62" y="1"/>
                      <a:pt x="0" y="52"/>
                      <a:pt x="0" y="124"/>
                    </a:cubicBezTo>
                    <a:lnTo>
                      <a:pt x="0" y="995"/>
                    </a:lnTo>
                    <a:cubicBezTo>
                      <a:pt x="0" y="1067"/>
                      <a:pt x="62" y="1118"/>
                      <a:pt x="123" y="1118"/>
                    </a:cubicBezTo>
                    <a:cubicBezTo>
                      <a:pt x="195" y="1118"/>
                      <a:pt x="257" y="1067"/>
                      <a:pt x="257" y="995"/>
                    </a:cubicBezTo>
                    <a:lnTo>
                      <a:pt x="257" y="124"/>
                    </a:lnTo>
                    <a:cubicBezTo>
                      <a:pt x="257"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2347255" y="4258322"/>
                <a:ext cx="17138" cy="75285"/>
              </a:xfrm>
              <a:custGeom>
                <a:avLst/>
                <a:gdLst/>
                <a:ahLst/>
                <a:cxnLst/>
                <a:rect l="l" t="t" r="r" b="b"/>
                <a:pathLst>
                  <a:path w="257" h="1129" extrusionOk="0">
                    <a:moveTo>
                      <a:pt x="123" y="0"/>
                    </a:moveTo>
                    <a:cubicBezTo>
                      <a:pt x="62" y="0"/>
                      <a:pt x="0" y="52"/>
                      <a:pt x="10" y="123"/>
                    </a:cubicBezTo>
                    <a:lnTo>
                      <a:pt x="10" y="1005"/>
                    </a:lnTo>
                    <a:cubicBezTo>
                      <a:pt x="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2137333" y="4133157"/>
                <a:ext cx="309752" cy="51412"/>
              </a:xfrm>
              <a:custGeom>
                <a:avLst/>
                <a:gdLst/>
                <a:ahLst/>
                <a:cxnLst/>
                <a:rect l="l" t="t" r="r" b="b"/>
                <a:pathLst>
                  <a:path w="4645" h="771" extrusionOk="0">
                    <a:moveTo>
                      <a:pt x="3368" y="113"/>
                    </a:moveTo>
                    <a:cubicBezTo>
                      <a:pt x="3383" y="113"/>
                      <a:pt x="3399" y="113"/>
                      <a:pt x="3415" y="114"/>
                    </a:cubicBezTo>
                    <a:cubicBezTo>
                      <a:pt x="3671" y="114"/>
                      <a:pt x="3866" y="165"/>
                      <a:pt x="3938" y="237"/>
                    </a:cubicBezTo>
                    <a:lnTo>
                      <a:pt x="2810" y="258"/>
                    </a:lnTo>
                    <a:cubicBezTo>
                      <a:pt x="2981" y="172"/>
                      <a:pt x="3170" y="113"/>
                      <a:pt x="3368" y="113"/>
                    </a:cubicBezTo>
                    <a:close/>
                    <a:moveTo>
                      <a:pt x="3958" y="278"/>
                    </a:moveTo>
                    <a:cubicBezTo>
                      <a:pt x="3968" y="288"/>
                      <a:pt x="3968" y="299"/>
                      <a:pt x="3968" y="319"/>
                    </a:cubicBezTo>
                    <a:cubicBezTo>
                      <a:pt x="3968" y="340"/>
                      <a:pt x="3968" y="360"/>
                      <a:pt x="3948" y="381"/>
                    </a:cubicBezTo>
                    <a:lnTo>
                      <a:pt x="2564" y="422"/>
                    </a:lnTo>
                    <a:lnTo>
                      <a:pt x="2564" y="422"/>
                    </a:lnTo>
                    <a:lnTo>
                      <a:pt x="2748" y="309"/>
                    </a:lnTo>
                    <a:lnTo>
                      <a:pt x="3958" y="278"/>
                    </a:lnTo>
                    <a:close/>
                    <a:moveTo>
                      <a:pt x="2185" y="319"/>
                    </a:moveTo>
                    <a:lnTo>
                      <a:pt x="2164" y="329"/>
                    </a:lnTo>
                    <a:cubicBezTo>
                      <a:pt x="2102" y="360"/>
                      <a:pt x="2051" y="401"/>
                      <a:pt x="1990" y="432"/>
                    </a:cubicBezTo>
                    <a:lnTo>
                      <a:pt x="678" y="463"/>
                    </a:lnTo>
                    <a:cubicBezTo>
                      <a:pt x="667" y="442"/>
                      <a:pt x="657" y="432"/>
                      <a:pt x="657" y="411"/>
                    </a:cubicBezTo>
                    <a:cubicBezTo>
                      <a:pt x="657" y="391"/>
                      <a:pt x="657" y="370"/>
                      <a:pt x="667" y="350"/>
                    </a:cubicBezTo>
                    <a:lnTo>
                      <a:pt x="2185" y="319"/>
                    </a:lnTo>
                    <a:close/>
                    <a:moveTo>
                      <a:pt x="1918" y="473"/>
                    </a:moveTo>
                    <a:lnTo>
                      <a:pt x="1918" y="473"/>
                    </a:lnTo>
                    <a:cubicBezTo>
                      <a:pt x="1733" y="565"/>
                      <a:pt x="1518" y="617"/>
                      <a:pt x="1303" y="617"/>
                    </a:cubicBezTo>
                    <a:cubicBezTo>
                      <a:pt x="1275" y="617"/>
                      <a:pt x="1248" y="618"/>
                      <a:pt x="1222" y="618"/>
                    </a:cubicBezTo>
                    <a:cubicBezTo>
                      <a:pt x="944" y="618"/>
                      <a:pt x="783" y="569"/>
                      <a:pt x="708" y="493"/>
                    </a:cubicBezTo>
                    <a:lnTo>
                      <a:pt x="1918" y="473"/>
                    </a:lnTo>
                    <a:close/>
                    <a:moveTo>
                      <a:pt x="3182" y="1"/>
                    </a:moveTo>
                    <a:cubicBezTo>
                      <a:pt x="2850" y="1"/>
                      <a:pt x="2520" y="103"/>
                      <a:pt x="2246" y="288"/>
                    </a:cubicBezTo>
                    <a:lnTo>
                      <a:pt x="698" y="329"/>
                    </a:lnTo>
                    <a:cubicBezTo>
                      <a:pt x="811" y="165"/>
                      <a:pt x="1252" y="94"/>
                      <a:pt x="1744" y="73"/>
                    </a:cubicBezTo>
                    <a:lnTo>
                      <a:pt x="1744" y="32"/>
                    </a:lnTo>
                    <a:cubicBezTo>
                      <a:pt x="1067" y="53"/>
                      <a:pt x="790" y="53"/>
                      <a:pt x="596" y="53"/>
                    </a:cubicBezTo>
                    <a:lnTo>
                      <a:pt x="596" y="94"/>
                    </a:lnTo>
                    <a:cubicBezTo>
                      <a:pt x="739" y="94"/>
                      <a:pt x="811" y="104"/>
                      <a:pt x="811" y="124"/>
                    </a:cubicBezTo>
                    <a:cubicBezTo>
                      <a:pt x="811" y="135"/>
                      <a:pt x="790" y="155"/>
                      <a:pt x="739" y="186"/>
                    </a:cubicBezTo>
                    <a:cubicBezTo>
                      <a:pt x="678" y="217"/>
                      <a:pt x="626" y="258"/>
                      <a:pt x="596" y="319"/>
                    </a:cubicBezTo>
                    <a:lnTo>
                      <a:pt x="11" y="340"/>
                    </a:lnTo>
                    <a:lnTo>
                      <a:pt x="11" y="370"/>
                    </a:lnTo>
                    <a:lnTo>
                      <a:pt x="575" y="360"/>
                    </a:lnTo>
                    <a:lnTo>
                      <a:pt x="575" y="360"/>
                    </a:lnTo>
                    <a:cubicBezTo>
                      <a:pt x="575" y="381"/>
                      <a:pt x="565" y="401"/>
                      <a:pt x="565" y="422"/>
                    </a:cubicBezTo>
                    <a:cubicBezTo>
                      <a:pt x="565" y="432"/>
                      <a:pt x="565" y="452"/>
                      <a:pt x="565" y="463"/>
                    </a:cubicBezTo>
                    <a:lnTo>
                      <a:pt x="1" y="483"/>
                    </a:lnTo>
                    <a:lnTo>
                      <a:pt x="1" y="514"/>
                    </a:lnTo>
                    <a:lnTo>
                      <a:pt x="585" y="504"/>
                    </a:lnTo>
                    <a:cubicBezTo>
                      <a:pt x="654" y="652"/>
                      <a:pt x="931" y="771"/>
                      <a:pt x="1417" y="771"/>
                    </a:cubicBezTo>
                    <a:cubicBezTo>
                      <a:pt x="1437" y="771"/>
                      <a:pt x="1457" y="771"/>
                      <a:pt x="1477" y="770"/>
                    </a:cubicBezTo>
                    <a:cubicBezTo>
                      <a:pt x="1846" y="770"/>
                      <a:pt x="2205" y="658"/>
                      <a:pt x="2502" y="452"/>
                    </a:cubicBezTo>
                    <a:lnTo>
                      <a:pt x="3927" y="422"/>
                    </a:lnTo>
                    <a:lnTo>
                      <a:pt x="3927" y="422"/>
                    </a:lnTo>
                    <a:cubicBezTo>
                      <a:pt x="3794" y="534"/>
                      <a:pt x="3425" y="596"/>
                      <a:pt x="3066" y="617"/>
                    </a:cubicBezTo>
                    <a:lnTo>
                      <a:pt x="3066" y="668"/>
                    </a:lnTo>
                    <a:cubicBezTo>
                      <a:pt x="3671" y="647"/>
                      <a:pt x="3876" y="647"/>
                      <a:pt x="4040" y="647"/>
                    </a:cubicBezTo>
                    <a:lnTo>
                      <a:pt x="4040" y="606"/>
                    </a:lnTo>
                    <a:cubicBezTo>
                      <a:pt x="3897" y="606"/>
                      <a:pt x="3835" y="596"/>
                      <a:pt x="3825" y="575"/>
                    </a:cubicBezTo>
                    <a:cubicBezTo>
                      <a:pt x="3825" y="565"/>
                      <a:pt x="3845" y="545"/>
                      <a:pt x="3897" y="514"/>
                    </a:cubicBezTo>
                    <a:cubicBezTo>
                      <a:pt x="3938" y="493"/>
                      <a:pt x="3989" y="463"/>
                      <a:pt x="4020" y="422"/>
                    </a:cubicBezTo>
                    <a:lnTo>
                      <a:pt x="4645" y="411"/>
                    </a:lnTo>
                    <a:lnTo>
                      <a:pt x="4645" y="370"/>
                    </a:lnTo>
                    <a:lnTo>
                      <a:pt x="4050" y="391"/>
                    </a:lnTo>
                    <a:cubicBezTo>
                      <a:pt x="4061" y="360"/>
                      <a:pt x="4071" y="329"/>
                      <a:pt x="4061" y="299"/>
                    </a:cubicBezTo>
                    <a:lnTo>
                      <a:pt x="4061" y="278"/>
                    </a:lnTo>
                    <a:lnTo>
                      <a:pt x="4645" y="268"/>
                    </a:lnTo>
                    <a:lnTo>
                      <a:pt x="4645" y="227"/>
                    </a:lnTo>
                    <a:lnTo>
                      <a:pt x="4061" y="247"/>
                    </a:lnTo>
                    <a:cubicBezTo>
                      <a:pt x="4002" y="110"/>
                      <a:pt x="3755" y="1"/>
                      <a:pt x="3293"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2785438" y="3975317"/>
                <a:ext cx="604366" cy="256394"/>
              </a:xfrm>
              <a:custGeom>
                <a:avLst/>
                <a:gdLst/>
                <a:ahLst/>
                <a:cxnLst/>
                <a:rect l="l" t="t" r="r" b="b"/>
                <a:pathLst>
                  <a:path w="9063" h="3845" extrusionOk="0">
                    <a:moveTo>
                      <a:pt x="4532" y="0"/>
                    </a:moveTo>
                    <a:cubicBezTo>
                      <a:pt x="2092" y="0"/>
                      <a:pt x="93" y="513"/>
                      <a:pt x="0" y="1169"/>
                    </a:cubicBezTo>
                    <a:lnTo>
                      <a:pt x="0" y="1210"/>
                    </a:lnTo>
                    <a:lnTo>
                      <a:pt x="0" y="2645"/>
                    </a:lnTo>
                    <a:cubicBezTo>
                      <a:pt x="41" y="3312"/>
                      <a:pt x="2051" y="3845"/>
                      <a:pt x="4532" y="3845"/>
                    </a:cubicBezTo>
                    <a:cubicBezTo>
                      <a:pt x="6982" y="3845"/>
                      <a:pt x="8981" y="3322"/>
                      <a:pt x="9063" y="2666"/>
                    </a:cubicBezTo>
                    <a:lnTo>
                      <a:pt x="9063" y="2655"/>
                    </a:lnTo>
                    <a:cubicBezTo>
                      <a:pt x="9063" y="2645"/>
                      <a:pt x="9063" y="2635"/>
                      <a:pt x="9063" y="2625"/>
                    </a:cubicBezTo>
                    <a:cubicBezTo>
                      <a:pt x="9063" y="2614"/>
                      <a:pt x="9063" y="2604"/>
                      <a:pt x="9063" y="2594"/>
                    </a:cubicBezTo>
                    <a:lnTo>
                      <a:pt x="9063" y="1210"/>
                    </a:lnTo>
                    <a:lnTo>
                      <a:pt x="9063" y="1169"/>
                    </a:lnTo>
                    <a:cubicBezTo>
                      <a:pt x="8970" y="513"/>
                      <a:pt x="6971"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2785438" y="4058005"/>
                <a:ext cx="604366" cy="173708"/>
              </a:xfrm>
              <a:custGeom>
                <a:avLst/>
                <a:gdLst/>
                <a:ahLst/>
                <a:cxnLst/>
                <a:rect l="l" t="t" r="r" b="b"/>
                <a:pathLst>
                  <a:path w="9063" h="2605" extrusionOk="0">
                    <a:moveTo>
                      <a:pt x="0" y="1"/>
                    </a:moveTo>
                    <a:lnTo>
                      <a:pt x="0" y="1405"/>
                    </a:lnTo>
                    <a:cubicBezTo>
                      <a:pt x="41" y="2072"/>
                      <a:pt x="2051" y="2605"/>
                      <a:pt x="4532" y="2605"/>
                    </a:cubicBezTo>
                    <a:cubicBezTo>
                      <a:pt x="6982" y="2605"/>
                      <a:pt x="8981" y="2082"/>
                      <a:pt x="9063" y="1436"/>
                    </a:cubicBezTo>
                    <a:lnTo>
                      <a:pt x="9063" y="1426"/>
                    </a:lnTo>
                    <a:cubicBezTo>
                      <a:pt x="9063" y="1415"/>
                      <a:pt x="9063" y="1395"/>
                      <a:pt x="9063" y="1385"/>
                    </a:cubicBezTo>
                    <a:cubicBezTo>
                      <a:pt x="9063" y="1374"/>
                      <a:pt x="9063" y="1364"/>
                      <a:pt x="9063" y="1354"/>
                    </a:cubicBezTo>
                    <a:lnTo>
                      <a:pt x="9063" y="21"/>
                    </a:lnTo>
                    <a:cubicBezTo>
                      <a:pt x="8981" y="667"/>
                      <a:pt x="6982" y="1190"/>
                      <a:pt x="4532" y="1190"/>
                    </a:cubicBezTo>
                    <a:cubicBezTo>
                      <a:pt x="2051" y="1190"/>
                      <a:pt x="41" y="65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3390397" y="4053203"/>
                <a:ext cx="67" cy="2801"/>
              </a:xfrm>
              <a:custGeom>
                <a:avLst/>
                <a:gdLst/>
                <a:ahLst/>
                <a:cxnLst/>
                <a:rect l="l" t="t" r="r" b="b"/>
                <a:pathLst>
                  <a:path w="1" h="42" extrusionOk="0">
                    <a:moveTo>
                      <a:pt x="1" y="42"/>
                    </a:moveTo>
                    <a:cubicBezTo>
                      <a:pt x="1" y="32"/>
                      <a:pt x="1" y="22"/>
                      <a:pt x="1" y="11"/>
                    </a:cubicBezTo>
                    <a:lnTo>
                      <a:pt x="1" y="1"/>
                    </a:lnTo>
                    <a:lnTo>
                      <a:pt x="1" y="1"/>
                    </a:lnTo>
                    <a:lnTo>
                      <a:pt x="1" y="42"/>
                    </a:lnTo>
                    <a:lnTo>
                      <a:pt x="1" y="4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2785438" y="4053203"/>
                <a:ext cx="67" cy="2801"/>
              </a:xfrm>
              <a:custGeom>
                <a:avLst/>
                <a:gdLst/>
                <a:ahLst/>
                <a:cxnLst/>
                <a:rect l="l" t="t" r="r" b="b"/>
                <a:pathLst>
                  <a:path w="1" h="42" extrusionOk="0">
                    <a:moveTo>
                      <a:pt x="0" y="1"/>
                    </a:moveTo>
                    <a:lnTo>
                      <a:pt x="0" y="42"/>
                    </a:lnTo>
                    <a:lnTo>
                      <a:pt x="0" y="42"/>
                    </a:lnTo>
                    <a:lnTo>
                      <a:pt x="0" y="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3"/>
              <p:cNvSpPr/>
              <p:nvPr/>
            </p:nvSpPr>
            <p:spPr>
              <a:xfrm>
                <a:off x="2868126" y="3999257"/>
                <a:ext cx="439654" cy="110760"/>
              </a:xfrm>
              <a:custGeom>
                <a:avLst/>
                <a:gdLst/>
                <a:ahLst/>
                <a:cxnLst/>
                <a:rect l="l" t="t" r="r" b="b"/>
                <a:pathLst>
                  <a:path w="6593" h="1661" extrusionOk="0">
                    <a:moveTo>
                      <a:pt x="3292" y="0"/>
                    </a:moveTo>
                    <a:cubicBezTo>
                      <a:pt x="1477" y="0"/>
                      <a:pt x="1" y="369"/>
                      <a:pt x="1" y="831"/>
                    </a:cubicBezTo>
                    <a:cubicBezTo>
                      <a:pt x="1" y="1292"/>
                      <a:pt x="1477" y="1661"/>
                      <a:pt x="3292" y="1661"/>
                    </a:cubicBezTo>
                    <a:cubicBezTo>
                      <a:pt x="5116" y="1661"/>
                      <a:pt x="6592" y="1292"/>
                      <a:pt x="6592" y="831"/>
                    </a:cubicBezTo>
                    <a:cubicBezTo>
                      <a:pt x="6592" y="369"/>
                      <a:pt x="5116" y="0"/>
                      <a:pt x="3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2795707" y="4095614"/>
                <a:ext cx="16471" cy="67083"/>
              </a:xfrm>
              <a:custGeom>
                <a:avLst/>
                <a:gdLst/>
                <a:ahLst/>
                <a:cxnLst/>
                <a:rect l="l" t="t" r="r" b="b"/>
                <a:pathLst>
                  <a:path w="247" h="1006" extrusionOk="0">
                    <a:moveTo>
                      <a:pt x="113" y="1"/>
                    </a:moveTo>
                    <a:cubicBezTo>
                      <a:pt x="51" y="1"/>
                      <a:pt x="0" y="62"/>
                      <a:pt x="0" y="124"/>
                    </a:cubicBezTo>
                    <a:lnTo>
                      <a:pt x="0" y="882"/>
                    </a:lnTo>
                    <a:cubicBezTo>
                      <a:pt x="0" y="944"/>
                      <a:pt x="51" y="1005"/>
                      <a:pt x="113" y="1005"/>
                    </a:cubicBezTo>
                    <a:cubicBezTo>
                      <a:pt x="185" y="1005"/>
                      <a:pt x="236" y="944"/>
                      <a:pt x="246" y="882"/>
                    </a:cubicBezTo>
                    <a:lnTo>
                      <a:pt x="246" y="124"/>
                    </a:lnTo>
                    <a:cubicBezTo>
                      <a:pt x="246" y="5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2820980" y="4109951"/>
                <a:ext cx="16471" cy="71217"/>
              </a:xfrm>
              <a:custGeom>
                <a:avLst/>
                <a:gdLst/>
                <a:ahLst/>
                <a:cxnLst/>
                <a:rect l="l" t="t" r="r" b="b"/>
                <a:pathLst>
                  <a:path w="247" h="1068" extrusionOk="0">
                    <a:moveTo>
                      <a:pt x="123" y="1"/>
                    </a:moveTo>
                    <a:cubicBezTo>
                      <a:pt x="52" y="1"/>
                      <a:pt x="0" y="52"/>
                      <a:pt x="0" y="124"/>
                    </a:cubicBezTo>
                    <a:lnTo>
                      <a:pt x="0" y="944"/>
                    </a:lnTo>
                    <a:cubicBezTo>
                      <a:pt x="0" y="1016"/>
                      <a:pt x="52" y="1067"/>
                      <a:pt x="123" y="1067"/>
                    </a:cubicBezTo>
                    <a:cubicBezTo>
                      <a:pt x="185" y="1067"/>
                      <a:pt x="236" y="1016"/>
                      <a:pt x="246" y="94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2848321" y="4120220"/>
                <a:ext cx="16471" cy="71884"/>
              </a:xfrm>
              <a:custGeom>
                <a:avLst/>
                <a:gdLst/>
                <a:ahLst/>
                <a:cxnLst/>
                <a:rect l="l" t="t" r="r" b="b"/>
                <a:pathLst>
                  <a:path w="247" h="1078" extrusionOk="0">
                    <a:moveTo>
                      <a:pt x="134" y="1"/>
                    </a:moveTo>
                    <a:cubicBezTo>
                      <a:pt x="62" y="1"/>
                      <a:pt x="11" y="52"/>
                      <a:pt x="0" y="124"/>
                    </a:cubicBezTo>
                    <a:lnTo>
                      <a:pt x="0" y="964"/>
                    </a:lnTo>
                    <a:cubicBezTo>
                      <a:pt x="11" y="1026"/>
                      <a:pt x="62" y="1077"/>
                      <a:pt x="134" y="1077"/>
                    </a:cubicBezTo>
                    <a:cubicBezTo>
                      <a:pt x="195" y="1077"/>
                      <a:pt x="247" y="1026"/>
                      <a:pt x="247" y="964"/>
                    </a:cubicBezTo>
                    <a:lnTo>
                      <a:pt x="247" y="124"/>
                    </a:lnTo>
                    <a:cubicBezTo>
                      <a:pt x="247" y="5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2879796" y="4128422"/>
                <a:ext cx="16471" cy="71884"/>
              </a:xfrm>
              <a:custGeom>
                <a:avLst/>
                <a:gdLst/>
                <a:ahLst/>
                <a:cxnLst/>
                <a:rect l="l" t="t" r="r" b="b"/>
                <a:pathLst>
                  <a:path w="247" h="1078" extrusionOk="0">
                    <a:moveTo>
                      <a:pt x="123" y="1"/>
                    </a:moveTo>
                    <a:cubicBezTo>
                      <a:pt x="62" y="1"/>
                      <a:pt x="0" y="52"/>
                      <a:pt x="0" y="124"/>
                    </a:cubicBezTo>
                    <a:lnTo>
                      <a:pt x="0" y="954"/>
                    </a:lnTo>
                    <a:cubicBezTo>
                      <a:pt x="0" y="1016"/>
                      <a:pt x="62" y="1077"/>
                      <a:pt x="123" y="1077"/>
                    </a:cubicBezTo>
                    <a:cubicBezTo>
                      <a:pt x="195" y="1077"/>
                      <a:pt x="246" y="1016"/>
                      <a:pt x="246" y="95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2907803" y="4135291"/>
                <a:ext cx="15804" cy="73884"/>
              </a:xfrm>
              <a:custGeom>
                <a:avLst/>
                <a:gdLst/>
                <a:ahLst/>
                <a:cxnLst/>
                <a:rect l="l" t="t" r="r" b="b"/>
                <a:pathLst>
                  <a:path w="237" h="1108" extrusionOk="0">
                    <a:moveTo>
                      <a:pt x="123" y="0"/>
                    </a:moveTo>
                    <a:cubicBezTo>
                      <a:pt x="52" y="0"/>
                      <a:pt x="0" y="62"/>
                      <a:pt x="0" y="123"/>
                    </a:cubicBezTo>
                    <a:lnTo>
                      <a:pt x="0" y="984"/>
                    </a:lnTo>
                    <a:cubicBezTo>
                      <a:pt x="0" y="1056"/>
                      <a:pt x="52" y="1107"/>
                      <a:pt x="123" y="1107"/>
                    </a:cubicBezTo>
                    <a:cubicBezTo>
                      <a:pt x="185" y="1107"/>
                      <a:pt x="236" y="1056"/>
                      <a:pt x="236" y="984"/>
                    </a:cubicBezTo>
                    <a:lnTo>
                      <a:pt x="236" y="123"/>
                    </a:lnTo>
                    <a:cubicBezTo>
                      <a:pt x="236"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2940612" y="4140759"/>
                <a:ext cx="15804" cy="74551"/>
              </a:xfrm>
              <a:custGeom>
                <a:avLst/>
                <a:gdLst/>
                <a:ahLst/>
                <a:cxnLst/>
                <a:rect l="l" t="t" r="r" b="b"/>
                <a:pathLst>
                  <a:path w="237" h="1118" extrusionOk="0">
                    <a:moveTo>
                      <a:pt x="123" y="0"/>
                    </a:moveTo>
                    <a:cubicBezTo>
                      <a:pt x="52" y="0"/>
                      <a:pt x="0" y="51"/>
                      <a:pt x="0" y="123"/>
                    </a:cubicBezTo>
                    <a:lnTo>
                      <a:pt x="0" y="984"/>
                    </a:lnTo>
                    <a:cubicBezTo>
                      <a:pt x="0" y="1056"/>
                      <a:pt x="52" y="1107"/>
                      <a:pt x="123" y="1118"/>
                    </a:cubicBezTo>
                    <a:cubicBezTo>
                      <a:pt x="185" y="1107"/>
                      <a:pt x="236" y="105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2975488" y="4144160"/>
                <a:ext cx="16471" cy="73884"/>
              </a:xfrm>
              <a:custGeom>
                <a:avLst/>
                <a:gdLst/>
                <a:ahLst/>
                <a:cxnLst/>
                <a:rect l="l" t="t" r="r" b="b"/>
                <a:pathLst>
                  <a:path w="247" h="1108" extrusionOk="0">
                    <a:moveTo>
                      <a:pt x="123" y="0"/>
                    </a:moveTo>
                    <a:cubicBezTo>
                      <a:pt x="52" y="0"/>
                      <a:pt x="0" y="52"/>
                      <a:pt x="0" y="113"/>
                    </a:cubicBezTo>
                    <a:lnTo>
                      <a:pt x="0" y="995"/>
                    </a:lnTo>
                    <a:cubicBezTo>
                      <a:pt x="0" y="1056"/>
                      <a:pt x="52" y="1108"/>
                      <a:pt x="123" y="1108"/>
                    </a:cubicBezTo>
                    <a:cubicBezTo>
                      <a:pt x="185" y="1108"/>
                      <a:pt x="236" y="1056"/>
                      <a:pt x="246" y="995"/>
                    </a:cubicBezTo>
                    <a:lnTo>
                      <a:pt x="24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3008297" y="4146227"/>
                <a:ext cx="16471" cy="74551"/>
              </a:xfrm>
              <a:custGeom>
                <a:avLst/>
                <a:gdLst/>
                <a:ahLst/>
                <a:cxnLst/>
                <a:rect l="l" t="t" r="r" b="b"/>
                <a:pathLst>
                  <a:path w="247" h="1118" extrusionOk="0">
                    <a:moveTo>
                      <a:pt x="123" y="0"/>
                    </a:moveTo>
                    <a:cubicBezTo>
                      <a:pt x="52" y="0"/>
                      <a:pt x="0" y="51"/>
                      <a:pt x="0" y="123"/>
                    </a:cubicBezTo>
                    <a:lnTo>
                      <a:pt x="0" y="995"/>
                    </a:lnTo>
                    <a:cubicBezTo>
                      <a:pt x="0" y="1066"/>
                      <a:pt x="5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3046573" y="4146227"/>
                <a:ext cx="16471" cy="74551"/>
              </a:xfrm>
              <a:custGeom>
                <a:avLst/>
                <a:gdLst/>
                <a:ahLst/>
                <a:cxnLst/>
                <a:rect l="l" t="t" r="r" b="b"/>
                <a:pathLst>
                  <a:path w="247" h="1118" extrusionOk="0">
                    <a:moveTo>
                      <a:pt x="123" y="0"/>
                    </a:moveTo>
                    <a:cubicBezTo>
                      <a:pt x="62" y="0"/>
                      <a:pt x="0" y="51"/>
                      <a:pt x="0" y="123"/>
                    </a:cubicBezTo>
                    <a:lnTo>
                      <a:pt x="0" y="995"/>
                    </a:lnTo>
                    <a:cubicBezTo>
                      <a:pt x="0" y="1066"/>
                      <a:pt x="6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3078715" y="4146227"/>
                <a:ext cx="15804" cy="74551"/>
              </a:xfrm>
              <a:custGeom>
                <a:avLst/>
                <a:gdLst/>
                <a:ahLst/>
                <a:cxnLst/>
                <a:rect l="l" t="t" r="r" b="b"/>
                <a:pathLst>
                  <a:path w="237" h="1118" extrusionOk="0">
                    <a:moveTo>
                      <a:pt x="123" y="0"/>
                    </a:moveTo>
                    <a:cubicBezTo>
                      <a:pt x="51" y="0"/>
                      <a:pt x="0" y="51"/>
                      <a:pt x="0" y="123"/>
                    </a:cubicBezTo>
                    <a:lnTo>
                      <a:pt x="0" y="995"/>
                    </a:lnTo>
                    <a:cubicBezTo>
                      <a:pt x="0" y="1066"/>
                      <a:pt x="51" y="1118"/>
                      <a:pt x="123" y="1118"/>
                    </a:cubicBezTo>
                    <a:cubicBezTo>
                      <a:pt x="185" y="1118"/>
                      <a:pt x="236" y="106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3112857" y="4146227"/>
                <a:ext cx="16471" cy="74551"/>
              </a:xfrm>
              <a:custGeom>
                <a:avLst/>
                <a:gdLst/>
                <a:ahLst/>
                <a:cxnLst/>
                <a:rect l="l" t="t" r="r" b="b"/>
                <a:pathLst>
                  <a:path w="247" h="1118" extrusionOk="0">
                    <a:moveTo>
                      <a:pt x="124" y="0"/>
                    </a:moveTo>
                    <a:cubicBezTo>
                      <a:pt x="62" y="0"/>
                      <a:pt x="11" y="51"/>
                      <a:pt x="1" y="123"/>
                    </a:cubicBezTo>
                    <a:lnTo>
                      <a:pt x="1" y="995"/>
                    </a:lnTo>
                    <a:cubicBezTo>
                      <a:pt x="11" y="1066"/>
                      <a:pt x="62" y="1118"/>
                      <a:pt x="124" y="1118"/>
                    </a:cubicBezTo>
                    <a:cubicBezTo>
                      <a:pt x="185" y="1118"/>
                      <a:pt x="247" y="1066"/>
                      <a:pt x="247" y="995"/>
                    </a:cubicBezTo>
                    <a:lnTo>
                      <a:pt x="247" y="123"/>
                    </a:lnTo>
                    <a:cubicBezTo>
                      <a:pt x="24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3365124" y="4095614"/>
                <a:ext cx="16471" cy="68416"/>
              </a:xfrm>
              <a:custGeom>
                <a:avLst/>
                <a:gdLst/>
                <a:ahLst/>
                <a:cxnLst/>
                <a:rect l="l" t="t" r="r" b="b"/>
                <a:pathLst>
                  <a:path w="247" h="1026" extrusionOk="0">
                    <a:moveTo>
                      <a:pt x="124" y="1"/>
                    </a:moveTo>
                    <a:cubicBezTo>
                      <a:pt x="62" y="1"/>
                      <a:pt x="1" y="62"/>
                      <a:pt x="11" y="124"/>
                    </a:cubicBezTo>
                    <a:lnTo>
                      <a:pt x="11" y="913"/>
                    </a:lnTo>
                    <a:cubicBezTo>
                      <a:pt x="11" y="974"/>
                      <a:pt x="62" y="1026"/>
                      <a:pt x="124" y="1026"/>
                    </a:cubicBezTo>
                    <a:cubicBezTo>
                      <a:pt x="195" y="1026"/>
                      <a:pt x="247" y="974"/>
                      <a:pt x="247" y="913"/>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3339851" y="4109951"/>
                <a:ext cx="16471" cy="71217"/>
              </a:xfrm>
              <a:custGeom>
                <a:avLst/>
                <a:gdLst/>
                <a:ahLst/>
                <a:cxnLst/>
                <a:rect l="l" t="t" r="r" b="b"/>
                <a:pathLst>
                  <a:path w="247" h="1068" extrusionOk="0">
                    <a:moveTo>
                      <a:pt x="123" y="1"/>
                    </a:moveTo>
                    <a:cubicBezTo>
                      <a:pt x="62" y="1"/>
                      <a:pt x="0" y="52"/>
                      <a:pt x="0" y="124"/>
                    </a:cubicBezTo>
                    <a:lnTo>
                      <a:pt x="0" y="944"/>
                    </a:lnTo>
                    <a:cubicBezTo>
                      <a:pt x="0" y="1016"/>
                      <a:pt x="62" y="1067"/>
                      <a:pt x="123" y="1067"/>
                    </a:cubicBezTo>
                    <a:cubicBezTo>
                      <a:pt x="195" y="1067"/>
                      <a:pt x="246" y="1016"/>
                      <a:pt x="246" y="94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3"/>
              <p:cNvSpPr/>
              <p:nvPr/>
            </p:nvSpPr>
            <p:spPr>
              <a:xfrm>
                <a:off x="3311777" y="4120220"/>
                <a:ext cx="16538" cy="69817"/>
              </a:xfrm>
              <a:custGeom>
                <a:avLst/>
                <a:gdLst/>
                <a:ahLst/>
                <a:cxnLst/>
                <a:rect l="l" t="t" r="r" b="b"/>
                <a:pathLst>
                  <a:path w="248" h="1047" extrusionOk="0">
                    <a:moveTo>
                      <a:pt x="124" y="1"/>
                    </a:moveTo>
                    <a:cubicBezTo>
                      <a:pt x="63" y="1"/>
                      <a:pt x="1" y="52"/>
                      <a:pt x="1" y="124"/>
                    </a:cubicBezTo>
                    <a:lnTo>
                      <a:pt x="1" y="923"/>
                    </a:lnTo>
                    <a:cubicBezTo>
                      <a:pt x="1" y="995"/>
                      <a:pt x="63" y="1046"/>
                      <a:pt x="124" y="1046"/>
                    </a:cubicBezTo>
                    <a:cubicBezTo>
                      <a:pt x="196" y="1046"/>
                      <a:pt x="247" y="995"/>
                      <a:pt x="247" y="92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3281035" y="4128422"/>
                <a:ext cx="16471" cy="71884"/>
              </a:xfrm>
              <a:custGeom>
                <a:avLst/>
                <a:gdLst/>
                <a:ahLst/>
                <a:cxnLst/>
                <a:rect l="l" t="t" r="r" b="b"/>
                <a:pathLst>
                  <a:path w="247" h="1078" extrusionOk="0">
                    <a:moveTo>
                      <a:pt x="124" y="1"/>
                    </a:moveTo>
                    <a:cubicBezTo>
                      <a:pt x="52" y="1"/>
                      <a:pt x="1" y="52"/>
                      <a:pt x="1" y="124"/>
                    </a:cubicBezTo>
                    <a:lnTo>
                      <a:pt x="1" y="954"/>
                    </a:lnTo>
                    <a:cubicBezTo>
                      <a:pt x="1" y="1016"/>
                      <a:pt x="52" y="1077"/>
                      <a:pt x="124" y="1077"/>
                    </a:cubicBezTo>
                    <a:cubicBezTo>
                      <a:pt x="185" y="1067"/>
                      <a:pt x="236" y="1016"/>
                      <a:pt x="247" y="954"/>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3"/>
              <p:cNvSpPr/>
              <p:nvPr/>
            </p:nvSpPr>
            <p:spPr>
              <a:xfrm>
                <a:off x="3253028" y="4135291"/>
                <a:ext cx="16471" cy="73884"/>
              </a:xfrm>
              <a:custGeom>
                <a:avLst/>
                <a:gdLst/>
                <a:ahLst/>
                <a:cxnLst/>
                <a:rect l="l" t="t" r="r" b="b"/>
                <a:pathLst>
                  <a:path w="247" h="1108" extrusionOk="0">
                    <a:moveTo>
                      <a:pt x="123" y="0"/>
                    </a:moveTo>
                    <a:cubicBezTo>
                      <a:pt x="62" y="0"/>
                      <a:pt x="0" y="51"/>
                      <a:pt x="0" y="123"/>
                    </a:cubicBezTo>
                    <a:lnTo>
                      <a:pt x="0" y="984"/>
                    </a:lnTo>
                    <a:cubicBezTo>
                      <a:pt x="0" y="1056"/>
                      <a:pt x="62" y="1107"/>
                      <a:pt x="123" y="1107"/>
                    </a:cubicBezTo>
                    <a:cubicBezTo>
                      <a:pt x="195" y="1107"/>
                      <a:pt x="246" y="1056"/>
                      <a:pt x="246" y="98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3220219" y="4139358"/>
                <a:ext cx="16471" cy="75285"/>
              </a:xfrm>
              <a:custGeom>
                <a:avLst/>
                <a:gdLst/>
                <a:ahLst/>
                <a:cxnLst/>
                <a:rect l="l" t="t" r="r" b="b"/>
                <a:pathLst>
                  <a:path w="247" h="1129" extrusionOk="0">
                    <a:moveTo>
                      <a:pt x="123" y="1"/>
                    </a:moveTo>
                    <a:cubicBezTo>
                      <a:pt x="62" y="1"/>
                      <a:pt x="0" y="62"/>
                      <a:pt x="0" y="124"/>
                    </a:cubicBezTo>
                    <a:lnTo>
                      <a:pt x="0" y="1005"/>
                    </a:lnTo>
                    <a:cubicBezTo>
                      <a:pt x="0" y="1067"/>
                      <a:pt x="62" y="1128"/>
                      <a:pt x="123" y="1128"/>
                    </a:cubicBezTo>
                    <a:cubicBezTo>
                      <a:pt x="195" y="1128"/>
                      <a:pt x="246" y="1067"/>
                      <a:pt x="246" y="1005"/>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3184676" y="4144093"/>
                <a:ext cx="17138" cy="73951"/>
              </a:xfrm>
              <a:custGeom>
                <a:avLst/>
                <a:gdLst/>
                <a:ahLst/>
                <a:cxnLst/>
                <a:rect l="l" t="t" r="r" b="b"/>
                <a:pathLst>
                  <a:path w="257" h="1109" extrusionOk="0">
                    <a:moveTo>
                      <a:pt x="118" y="0"/>
                    </a:moveTo>
                    <a:cubicBezTo>
                      <a:pt x="54" y="0"/>
                      <a:pt x="10" y="57"/>
                      <a:pt x="0" y="114"/>
                    </a:cubicBezTo>
                    <a:lnTo>
                      <a:pt x="0" y="996"/>
                    </a:lnTo>
                    <a:cubicBezTo>
                      <a:pt x="10" y="1057"/>
                      <a:pt x="62" y="1109"/>
                      <a:pt x="133" y="1109"/>
                    </a:cubicBezTo>
                    <a:cubicBezTo>
                      <a:pt x="195" y="1109"/>
                      <a:pt x="257" y="1057"/>
                      <a:pt x="257" y="996"/>
                    </a:cubicBezTo>
                    <a:lnTo>
                      <a:pt x="257" y="114"/>
                    </a:lnTo>
                    <a:cubicBezTo>
                      <a:pt x="257" y="53"/>
                      <a:pt x="195" y="1"/>
                      <a:pt x="133" y="1"/>
                    </a:cubicBezTo>
                    <a:cubicBezTo>
                      <a:pt x="128" y="1"/>
                      <a:pt x="123" y="0"/>
                      <a:pt x="11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3152535" y="4146227"/>
                <a:ext cx="16471" cy="74551"/>
              </a:xfrm>
              <a:custGeom>
                <a:avLst/>
                <a:gdLst/>
                <a:ahLst/>
                <a:cxnLst/>
                <a:rect l="l" t="t" r="r" b="b"/>
                <a:pathLst>
                  <a:path w="247" h="1118" extrusionOk="0">
                    <a:moveTo>
                      <a:pt x="123" y="0"/>
                    </a:moveTo>
                    <a:cubicBezTo>
                      <a:pt x="52" y="0"/>
                      <a:pt x="0" y="51"/>
                      <a:pt x="0" y="113"/>
                    </a:cubicBezTo>
                    <a:lnTo>
                      <a:pt x="0" y="995"/>
                    </a:lnTo>
                    <a:cubicBezTo>
                      <a:pt x="0" y="1066"/>
                      <a:pt x="52" y="1118"/>
                      <a:pt x="123" y="1118"/>
                    </a:cubicBezTo>
                    <a:cubicBezTo>
                      <a:pt x="185" y="1118"/>
                      <a:pt x="246" y="1066"/>
                      <a:pt x="246" y="995"/>
                    </a:cubicBezTo>
                    <a:lnTo>
                      <a:pt x="246" y="11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2934477" y="4036133"/>
                <a:ext cx="309752" cy="51412"/>
              </a:xfrm>
              <a:custGeom>
                <a:avLst/>
                <a:gdLst/>
                <a:ahLst/>
                <a:cxnLst/>
                <a:rect l="l" t="t" r="r" b="b"/>
                <a:pathLst>
                  <a:path w="4645" h="771" extrusionOk="0">
                    <a:moveTo>
                      <a:pt x="3352" y="112"/>
                    </a:moveTo>
                    <a:cubicBezTo>
                      <a:pt x="3369" y="112"/>
                      <a:pt x="3386" y="113"/>
                      <a:pt x="3404" y="113"/>
                    </a:cubicBezTo>
                    <a:cubicBezTo>
                      <a:pt x="3660" y="113"/>
                      <a:pt x="3865" y="165"/>
                      <a:pt x="3937" y="236"/>
                    </a:cubicBezTo>
                    <a:lnTo>
                      <a:pt x="2809" y="257"/>
                    </a:lnTo>
                    <a:cubicBezTo>
                      <a:pt x="2978" y="163"/>
                      <a:pt x="3164" y="112"/>
                      <a:pt x="3352" y="112"/>
                    </a:cubicBezTo>
                    <a:close/>
                    <a:moveTo>
                      <a:pt x="3957" y="278"/>
                    </a:moveTo>
                    <a:cubicBezTo>
                      <a:pt x="3967" y="288"/>
                      <a:pt x="3967" y="298"/>
                      <a:pt x="3967" y="319"/>
                    </a:cubicBezTo>
                    <a:cubicBezTo>
                      <a:pt x="3967" y="339"/>
                      <a:pt x="3957" y="360"/>
                      <a:pt x="3947" y="380"/>
                    </a:cubicBezTo>
                    <a:lnTo>
                      <a:pt x="2563" y="421"/>
                    </a:lnTo>
                    <a:lnTo>
                      <a:pt x="2748" y="298"/>
                    </a:lnTo>
                    <a:lnTo>
                      <a:pt x="3957" y="278"/>
                    </a:lnTo>
                    <a:close/>
                    <a:moveTo>
                      <a:pt x="2173" y="319"/>
                    </a:moveTo>
                    <a:lnTo>
                      <a:pt x="2163" y="329"/>
                    </a:lnTo>
                    <a:cubicBezTo>
                      <a:pt x="2102" y="360"/>
                      <a:pt x="2050" y="401"/>
                      <a:pt x="1989" y="431"/>
                    </a:cubicBezTo>
                    <a:lnTo>
                      <a:pt x="677" y="462"/>
                    </a:lnTo>
                    <a:cubicBezTo>
                      <a:pt x="667" y="442"/>
                      <a:pt x="656" y="431"/>
                      <a:pt x="656" y="411"/>
                    </a:cubicBezTo>
                    <a:cubicBezTo>
                      <a:pt x="656" y="390"/>
                      <a:pt x="656" y="370"/>
                      <a:pt x="667" y="349"/>
                    </a:cubicBezTo>
                    <a:lnTo>
                      <a:pt x="2173" y="319"/>
                    </a:lnTo>
                    <a:close/>
                    <a:moveTo>
                      <a:pt x="1917" y="472"/>
                    </a:moveTo>
                    <a:cubicBezTo>
                      <a:pt x="1722" y="565"/>
                      <a:pt x="1517" y="616"/>
                      <a:pt x="1302" y="616"/>
                    </a:cubicBezTo>
                    <a:cubicBezTo>
                      <a:pt x="1274" y="617"/>
                      <a:pt x="1247" y="617"/>
                      <a:pt x="1221" y="617"/>
                    </a:cubicBezTo>
                    <a:cubicBezTo>
                      <a:pt x="942" y="617"/>
                      <a:pt x="773" y="568"/>
                      <a:pt x="708" y="493"/>
                    </a:cubicBezTo>
                    <a:lnTo>
                      <a:pt x="1917" y="472"/>
                    </a:lnTo>
                    <a:close/>
                    <a:moveTo>
                      <a:pt x="3182" y="0"/>
                    </a:moveTo>
                    <a:cubicBezTo>
                      <a:pt x="2849" y="0"/>
                      <a:pt x="2519" y="102"/>
                      <a:pt x="2245" y="288"/>
                    </a:cubicBezTo>
                    <a:lnTo>
                      <a:pt x="687" y="319"/>
                    </a:lnTo>
                    <a:cubicBezTo>
                      <a:pt x="810" y="165"/>
                      <a:pt x="1241" y="93"/>
                      <a:pt x="1743" y="62"/>
                    </a:cubicBezTo>
                    <a:lnTo>
                      <a:pt x="1743" y="31"/>
                    </a:lnTo>
                    <a:cubicBezTo>
                      <a:pt x="1066" y="52"/>
                      <a:pt x="790" y="52"/>
                      <a:pt x="595" y="52"/>
                    </a:cubicBezTo>
                    <a:lnTo>
                      <a:pt x="595" y="83"/>
                    </a:lnTo>
                    <a:cubicBezTo>
                      <a:pt x="728" y="93"/>
                      <a:pt x="800" y="103"/>
                      <a:pt x="800" y="124"/>
                    </a:cubicBezTo>
                    <a:cubicBezTo>
                      <a:pt x="810" y="134"/>
                      <a:pt x="790" y="154"/>
                      <a:pt x="738" y="185"/>
                    </a:cubicBezTo>
                    <a:cubicBezTo>
                      <a:pt x="677" y="216"/>
                      <a:pt x="626" y="257"/>
                      <a:pt x="585" y="319"/>
                    </a:cubicBezTo>
                    <a:lnTo>
                      <a:pt x="0" y="339"/>
                    </a:lnTo>
                    <a:lnTo>
                      <a:pt x="0" y="370"/>
                    </a:lnTo>
                    <a:lnTo>
                      <a:pt x="574" y="360"/>
                    </a:lnTo>
                    <a:lnTo>
                      <a:pt x="574" y="360"/>
                    </a:lnTo>
                    <a:cubicBezTo>
                      <a:pt x="564" y="380"/>
                      <a:pt x="564" y="401"/>
                      <a:pt x="564" y="421"/>
                    </a:cubicBezTo>
                    <a:cubicBezTo>
                      <a:pt x="564" y="431"/>
                      <a:pt x="564" y="452"/>
                      <a:pt x="564" y="462"/>
                    </a:cubicBezTo>
                    <a:lnTo>
                      <a:pt x="0" y="483"/>
                    </a:lnTo>
                    <a:lnTo>
                      <a:pt x="0" y="513"/>
                    </a:lnTo>
                    <a:lnTo>
                      <a:pt x="574" y="503"/>
                    </a:lnTo>
                    <a:cubicBezTo>
                      <a:pt x="653" y="651"/>
                      <a:pt x="931" y="770"/>
                      <a:pt x="1416" y="770"/>
                    </a:cubicBezTo>
                    <a:cubicBezTo>
                      <a:pt x="1436" y="770"/>
                      <a:pt x="1456" y="770"/>
                      <a:pt x="1476" y="770"/>
                    </a:cubicBezTo>
                    <a:cubicBezTo>
                      <a:pt x="1845" y="770"/>
                      <a:pt x="2194" y="657"/>
                      <a:pt x="2502" y="452"/>
                    </a:cubicBezTo>
                    <a:lnTo>
                      <a:pt x="3916" y="421"/>
                    </a:lnTo>
                    <a:lnTo>
                      <a:pt x="3916" y="421"/>
                    </a:lnTo>
                    <a:cubicBezTo>
                      <a:pt x="3793" y="544"/>
                      <a:pt x="3424" y="606"/>
                      <a:pt x="3065" y="626"/>
                    </a:cubicBezTo>
                    <a:lnTo>
                      <a:pt x="3065" y="667"/>
                    </a:lnTo>
                    <a:cubicBezTo>
                      <a:pt x="3660" y="647"/>
                      <a:pt x="3865" y="647"/>
                      <a:pt x="4039" y="647"/>
                    </a:cubicBezTo>
                    <a:lnTo>
                      <a:pt x="4039" y="606"/>
                    </a:lnTo>
                    <a:cubicBezTo>
                      <a:pt x="3896" y="606"/>
                      <a:pt x="3824" y="595"/>
                      <a:pt x="3824" y="575"/>
                    </a:cubicBezTo>
                    <a:cubicBezTo>
                      <a:pt x="3824" y="565"/>
                      <a:pt x="3844" y="544"/>
                      <a:pt x="3896" y="513"/>
                    </a:cubicBezTo>
                    <a:cubicBezTo>
                      <a:pt x="3937" y="493"/>
                      <a:pt x="3978" y="462"/>
                      <a:pt x="4019" y="421"/>
                    </a:cubicBezTo>
                    <a:lnTo>
                      <a:pt x="4644" y="411"/>
                    </a:lnTo>
                    <a:lnTo>
                      <a:pt x="4644" y="370"/>
                    </a:lnTo>
                    <a:lnTo>
                      <a:pt x="4039" y="390"/>
                    </a:lnTo>
                    <a:cubicBezTo>
                      <a:pt x="4060" y="360"/>
                      <a:pt x="4060" y="329"/>
                      <a:pt x="4060" y="298"/>
                    </a:cubicBezTo>
                    <a:lnTo>
                      <a:pt x="4060" y="278"/>
                    </a:lnTo>
                    <a:lnTo>
                      <a:pt x="4644" y="267"/>
                    </a:lnTo>
                    <a:lnTo>
                      <a:pt x="4644" y="226"/>
                    </a:lnTo>
                    <a:lnTo>
                      <a:pt x="4050" y="247"/>
                    </a:lnTo>
                    <a:cubicBezTo>
                      <a:pt x="4000" y="109"/>
                      <a:pt x="3754" y="0"/>
                      <a:pt x="3292" y="0"/>
                    </a:cubicBezTo>
                    <a:cubicBezTo>
                      <a:pt x="3272" y="0"/>
                      <a:pt x="3251" y="0"/>
                      <a:pt x="3229" y="1"/>
                    </a:cubicBezTo>
                    <a:cubicBezTo>
                      <a:pt x="3213" y="0"/>
                      <a:pt x="3198"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781041" y="4071008"/>
                <a:ext cx="604433" cy="256394"/>
              </a:xfrm>
              <a:custGeom>
                <a:avLst/>
                <a:gdLst/>
                <a:ahLst/>
                <a:cxnLst/>
                <a:rect l="l" t="t" r="r" b="b"/>
                <a:pathLst>
                  <a:path w="9064" h="3845" extrusionOk="0">
                    <a:moveTo>
                      <a:pt x="4532" y="1"/>
                    </a:moveTo>
                    <a:cubicBezTo>
                      <a:pt x="2092" y="1"/>
                      <a:pt x="93" y="513"/>
                      <a:pt x="1" y="1169"/>
                    </a:cubicBezTo>
                    <a:lnTo>
                      <a:pt x="1" y="1210"/>
                    </a:lnTo>
                    <a:lnTo>
                      <a:pt x="1" y="2645"/>
                    </a:lnTo>
                    <a:cubicBezTo>
                      <a:pt x="52" y="3312"/>
                      <a:pt x="2051" y="3845"/>
                      <a:pt x="4532" y="3845"/>
                    </a:cubicBezTo>
                    <a:cubicBezTo>
                      <a:pt x="6982" y="3845"/>
                      <a:pt x="8981" y="3322"/>
                      <a:pt x="9063" y="2666"/>
                    </a:cubicBezTo>
                    <a:lnTo>
                      <a:pt x="9063" y="2656"/>
                    </a:lnTo>
                    <a:cubicBezTo>
                      <a:pt x="9063" y="2645"/>
                      <a:pt x="9063" y="2635"/>
                      <a:pt x="9063" y="2625"/>
                    </a:cubicBezTo>
                    <a:cubicBezTo>
                      <a:pt x="9063" y="2615"/>
                      <a:pt x="9063" y="2604"/>
                      <a:pt x="9063" y="2594"/>
                    </a:cubicBezTo>
                    <a:lnTo>
                      <a:pt x="9063" y="1210"/>
                    </a:lnTo>
                    <a:lnTo>
                      <a:pt x="9063" y="1169"/>
                    </a:lnTo>
                    <a:cubicBezTo>
                      <a:pt x="8971" y="513"/>
                      <a:pt x="6972"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781041" y="4153029"/>
                <a:ext cx="604433" cy="174375"/>
              </a:xfrm>
              <a:custGeom>
                <a:avLst/>
                <a:gdLst/>
                <a:ahLst/>
                <a:cxnLst/>
                <a:rect l="l" t="t" r="r" b="b"/>
                <a:pathLst>
                  <a:path w="9064" h="2615" extrusionOk="0">
                    <a:moveTo>
                      <a:pt x="1" y="1"/>
                    </a:moveTo>
                    <a:lnTo>
                      <a:pt x="1" y="1415"/>
                    </a:lnTo>
                    <a:cubicBezTo>
                      <a:pt x="52" y="2082"/>
                      <a:pt x="2062" y="2615"/>
                      <a:pt x="4532" y="2615"/>
                    </a:cubicBezTo>
                    <a:cubicBezTo>
                      <a:pt x="6982" y="2615"/>
                      <a:pt x="8981" y="2092"/>
                      <a:pt x="9063" y="1436"/>
                    </a:cubicBezTo>
                    <a:cubicBezTo>
                      <a:pt x="9063" y="1415"/>
                      <a:pt x="9063" y="1405"/>
                      <a:pt x="9063" y="1395"/>
                    </a:cubicBezTo>
                    <a:cubicBezTo>
                      <a:pt x="9063" y="1385"/>
                      <a:pt x="9063" y="1374"/>
                      <a:pt x="9063" y="1364"/>
                    </a:cubicBezTo>
                    <a:lnTo>
                      <a:pt x="9063" y="3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1386068" y="4148961"/>
                <a:ext cx="67" cy="2801"/>
              </a:xfrm>
              <a:custGeom>
                <a:avLst/>
                <a:gdLst/>
                <a:ahLst/>
                <a:cxnLst/>
                <a:rect l="l" t="t" r="r" b="b"/>
                <a:pathLst>
                  <a:path w="1" h="42" extrusionOk="0">
                    <a:moveTo>
                      <a:pt x="1" y="41"/>
                    </a:moveTo>
                    <a:cubicBezTo>
                      <a:pt x="1" y="31"/>
                      <a:pt x="1" y="21"/>
                      <a:pt x="1" y="10"/>
                    </a:cubicBezTo>
                    <a:lnTo>
                      <a:pt x="1" y="0"/>
                    </a:lnTo>
                    <a:lnTo>
                      <a:pt x="1" y="0"/>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781041" y="4148961"/>
                <a:ext cx="67" cy="2801"/>
              </a:xfrm>
              <a:custGeom>
                <a:avLst/>
                <a:gdLst/>
                <a:ahLst/>
                <a:cxnLst/>
                <a:rect l="l" t="t" r="r" b="b"/>
                <a:pathLst>
                  <a:path w="1" h="42" extrusionOk="0">
                    <a:moveTo>
                      <a:pt x="1" y="0"/>
                    </a:moveTo>
                    <a:lnTo>
                      <a:pt x="1" y="41"/>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863797" y="4094947"/>
                <a:ext cx="439654" cy="110826"/>
              </a:xfrm>
              <a:custGeom>
                <a:avLst/>
                <a:gdLst/>
                <a:ahLst/>
                <a:cxnLst/>
                <a:rect l="l" t="t" r="r" b="b"/>
                <a:pathLst>
                  <a:path w="6593" h="1662" extrusionOk="0">
                    <a:moveTo>
                      <a:pt x="3301" y="0"/>
                    </a:moveTo>
                    <a:cubicBezTo>
                      <a:pt x="1477" y="0"/>
                      <a:pt x="0" y="369"/>
                      <a:pt x="0" y="831"/>
                    </a:cubicBezTo>
                    <a:cubicBezTo>
                      <a:pt x="0" y="1292"/>
                      <a:pt x="1477" y="1661"/>
                      <a:pt x="3301" y="1661"/>
                    </a:cubicBezTo>
                    <a:cubicBezTo>
                      <a:pt x="5116" y="1661"/>
                      <a:pt x="6592" y="1292"/>
                      <a:pt x="6592" y="831"/>
                    </a:cubicBezTo>
                    <a:cubicBezTo>
                      <a:pt x="6592" y="369"/>
                      <a:pt x="5116" y="0"/>
                      <a:pt x="3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790644" y="4192038"/>
                <a:ext cx="16471" cy="66349"/>
              </a:xfrm>
              <a:custGeom>
                <a:avLst/>
                <a:gdLst/>
                <a:ahLst/>
                <a:cxnLst/>
                <a:rect l="l" t="t" r="r" b="b"/>
                <a:pathLst>
                  <a:path w="247" h="995" extrusionOk="0">
                    <a:moveTo>
                      <a:pt x="124" y="0"/>
                    </a:moveTo>
                    <a:cubicBezTo>
                      <a:pt x="62" y="0"/>
                      <a:pt x="1" y="51"/>
                      <a:pt x="1" y="123"/>
                    </a:cubicBezTo>
                    <a:lnTo>
                      <a:pt x="1" y="871"/>
                    </a:lnTo>
                    <a:cubicBezTo>
                      <a:pt x="1" y="933"/>
                      <a:pt x="62" y="994"/>
                      <a:pt x="124" y="994"/>
                    </a:cubicBezTo>
                    <a:cubicBezTo>
                      <a:pt x="185" y="984"/>
                      <a:pt x="236" y="933"/>
                      <a:pt x="247" y="871"/>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816651" y="4204975"/>
                <a:ext cx="15738" cy="71884"/>
              </a:xfrm>
              <a:custGeom>
                <a:avLst/>
                <a:gdLst/>
                <a:ahLst/>
                <a:cxnLst/>
                <a:rect l="l" t="t" r="r" b="b"/>
                <a:pathLst>
                  <a:path w="236" h="1078" extrusionOk="0">
                    <a:moveTo>
                      <a:pt x="123" y="1"/>
                    </a:moveTo>
                    <a:cubicBezTo>
                      <a:pt x="51" y="1"/>
                      <a:pt x="0" y="62"/>
                      <a:pt x="0" y="124"/>
                    </a:cubicBezTo>
                    <a:lnTo>
                      <a:pt x="0" y="954"/>
                    </a:lnTo>
                    <a:cubicBezTo>
                      <a:pt x="0" y="1016"/>
                      <a:pt x="51" y="1077"/>
                      <a:pt x="123" y="1077"/>
                    </a:cubicBezTo>
                    <a:cubicBezTo>
                      <a:pt x="185" y="1077"/>
                      <a:pt x="236" y="1016"/>
                      <a:pt x="236" y="954"/>
                    </a:cubicBezTo>
                    <a:lnTo>
                      <a:pt x="236" y="124"/>
                    </a:lnTo>
                    <a:cubicBezTo>
                      <a:pt x="236" y="6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843991" y="4215244"/>
                <a:ext cx="17138" cy="72551"/>
              </a:xfrm>
              <a:custGeom>
                <a:avLst/>
                <a:gdLst/>
                <a:ahLst/>
                <a:cxnLst/>
                <a:rect l="l" t="t" r="r" b="b"/>
                <a:pathLst>
                  <a:path w="257" h="1088" extrusionOk="0">
                    <a:moveTo>
                      <a:pt x="133" y="1"/>
                    </a:moveTo>
                    <a:cubicBezTo>
                      <a:pt x="62" y="1"/>
                      <a:pt x="10" y="62"/>
                      <a:pt x="0" y="124"/>
                    </a:cubicBezTo>
                    <a:lnTo>
                      <a:pt x="0" y="964"/>
                    </a:lnTo>
                    <a:cubicBezTo>
                      <a:pt x="0" y="1036"/>
                      <a:pt x="62" y="1087"/>
                      <a:pt x="133" y="1087"/>
                    </a:cubicBezTo>
                    <a:cubicBezTo>
                      <a:pt x="195" y="1087"/>
                      <a:pt x="256" y="1026"/>
                      <a:pt x="256" y="964"/>
                    </a:cubicBezTo>
                    <a:lnTo>
                      <a:pt x="256" y="124"/>
                    </a:lnTo>
                    <a:cubicBezTo>
                      <a:pt x="256" y="6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875400" y="4224113"/>
                <a:ext cx="16471" cy="71884"/>
              </a:xfrm>
              <a:custGeom>
                <a:avLst/>
                <a:gdLst/>
                <a:ahLst/>
                <a:cxnLst/>
                <a:rect l="l" t="t" r="r" b="b"/>
                <a:pathLst>
                  <a:path w="247" h="1078" extrusionOk="0">
                    <a:moveTo>
                      <a:pt x="124" y="1"/>
                    </a:moveTo>
                    <a:cubicBezTo>
                      <a:pt x="62" y="11"/>
                      <a:pt x="11" y="62"/>
                      <a:pt x="1" y="124"/>
                    </a:cubicBezTo>
                    <a:lnTo>
                      <a:pt x="1" y="954"/>
                    </a:lnTo>
                    <a:cubicBezTo>
                      <a:pt x="11" y="1016"/>
                      <a:pt x="62" y="1067"/>
                      <a:pt x="124" y="1077"/>
                    </a:cubicBezTo>
                    <a:cubicBezTo>
                      <a:pt x="195" y="1077"/>
                      <a:pt x="247" y="1016"/>
                      <a:pt x="247" y="954"/>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903407" y="4230981"/>
                <a:ext cx="16538" cy="73884"/>
              </a:xfrm>
              <a:custGeom>
                <a:avLst/>
                <a:gdLst/>
                <a:ahLst/>
                <a:cxnLst/>
                <a:rect l="l" t="t" r="r" b="b"/>
                <a:pathLst>
                  <a:path w="248" h="1108" extrusionOk="0">
                    <a:moveTo>
                      <a:pt x="124" y="0"/>
                    </a:moveTo>
                    <a:cubicBezTo>
                      <a:pt x="52" y="11"/>
                      <a:pt x="1" y="62"/>
                      <a:pt x="1" y="123"/>
                    </a:cubicBezTo>
                    <a:lnTo>
                      <a:pt x="1" y="985"/>
                    </a:lnTo>
                    <a:cubicBezTo>
                      <a:pt x="1" y="1056"/>
                      <a:pt x="52" y="1108"/>
                      <a:pt x="124" y="1108"/>
                    </a:cubicBezTo>
                    <a:cubicBezTo>
                      <a:pt x="186" y="1108"/>
                      <a:pt x="247" y="1056"/>
                      <a:pt x="247" y="985"/>
                    </a:cubicBezTo>
                    <a:lnTo>
                      <a:pt x="247" y="123"/>
                    </a:lnTo>
                    <a:cubicBezTo>
                      <a:pt x="237" y="62"/>
                      <a:pt x="186"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936282" y="4236449"/>
                <a:ext cx="16471" cy="74551"/>
              </a:xfrm>
              <a:custGeom>
                <a:avLst/>
                <a:gdLst/>
                <a:ahLst/>
                <a:cxnLst/>
                <a:rect l="l" t="t" r="r" b="b"/>
                <a:pathLst>
                  <a:path w="247" h="1118" extrusionOk="0">
                    <a:moveTo>
                      <a:pt x="123" y="0"/>
                    </a:moveTo>
                    <a:cubicBezTo>
                      <a:pt x="51" y="0"/>
                      <a:pt x="0" y="52"/>
                      <a:pt x="0" y="113"/>
                    </a:cubicBezTo>
                    <a:lnTo>
                      <a:pt x="0" y="995"/>
                    </a:lnTo>
                    <a:cubicBezTo>
                      <a:pt x="0" y="1067"/>
                      <a:pt x="51" y="1118"/>
                      <a:pt x="123" y="1118"/>
                    </a:cubicBezTo>
                    <a:cubicBezTo>
                      <a:pt x="185" y="1118"/>
                      <a:pt x="246" y="1056"/>
                      <a:pt x="236" y="995"/>
                    </a:cubicBezTo>
                    <a:lnTo>
                      <a:pt x="23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971092" y="4239850"/>
                <a:ext cx="16471" cy="73884"/>
              </a:xfrm>
              <a:custGeom>
                <a:avLst/>
                <a:gdLst/>
                <a:ahLst/>
                <a:cxnLst/>
                <a:rect l="l" t="t" r="r" b="b"/>
                <a:pathLst>
                  <a:path w="247" h="1108" extrusionOk="0">
                    <a:moveTo>
                      <a:pt x="124" y="1"/>
                    </a:moveTo>
                    <a:cubicBezTo>
                      <a:pt x="62" y="1"/>
                      <a:pt x="11" y="52"/>
                      <a:pt x="1" y="113"/>
                    </a:cubicBezTo>
                    <a:lnTo>
                      <a:pt x="1" y="995"/>
                    </a:lnTo>
                    <a:cubicBezTo>
                      <a:pt x="1" y="1057"/>
                      <a:pt x="52" y="1108"/>
                      <a:pt x="124" y="1108"/>
                    </a:cubicBezTo>
                    <a:cubicBezTo>
                      <a:pt x="185" y="1108"/>
                      <a:pt x="247" y="1057"/>
                      <a:pt x="247" y="995"/>
                    </a:cubicBezTo>
                    <a:lnTo>
                      <a:pt x="247" y="113"/>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1004634" y="4241251"/>
                <a:ext cx="15804" cy="75218"/>
              </a:xfrm>
              <a:custGeom>
                <a:avLst/>
                <a:gdLst/>
                <a:ahLst/>
                <a:cxnLst/>
                <a:rect l="l" t="t" r="r" b="b"/>
                <a:pathLst>
                  <a:path w="237" h="1128" extrusionOk="0">
                    <a:moveTo>
                      <a:pt x="123" y="0"/>
                    </a:moveTo>
                    <a:cubicBezTo>
                      <a:pt x="51" y="0"/>
                      <a:pt x="0" y="51"/>
                      <a:pt x="0" y="123"/>
                    </a:cubicBezTo>
                    <a:lnTo>
                      <a:pt x="0" y="1005"/>
                    </a:lnTo>
                    <a:cubicBezTo>
                      <a:pt x="0" y="1066"/>
                      <a:pt x="51" y="1128"/>
                      <a:pt x="123" y="1128"/>
                    </a:cubicBezTo>
                    <a:cubicBezTo>
                      <a:pt x="185" y="1128"/>
                      <a:pt x="236" y="1066"/>
                      <a:pt x="236" y="100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1042244" y="4241251"/>
                <a:ext cx="16471" cy="75218"/>
              </a:xfrm>
              <a:custGeom>
                <a:avLst/>
                <a:gdLst/>
                <a:ahLst/>
                <a:cxnLst/>
                <a:rect l="l" t="t" r="r" b="b"/>
                <a:pathLst>
                  <a:path w="247" h="1128" extrusionOk="0">
                    <a:moveTo>
                      <a:pt x="123" y="0"/>
                    </a:moveTo>
                    <a:cubicBezTo>
                      <a:pt x="62" y="0"/>
                      <a:pt x="10" y="51"/>
                      <a:pt x="10" y="123"/>
                    </a:cubicBezTo>
                    <a:lnTo>
                      <a:pt x="10" y="1005"/>
                    </a:lnTo>
                    <a:cubicBezTo>
                      <a:pt x="0" y="1066"/>
                      <a:pt x="6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1074319" y="4241251"/>
                <a:ext cx="15804" cy="75218"/>
              </a:xfrm>
              <a:custGeom>
                <a:avLst/>
                <a:gdLst/>
                <a:ahLst/>
                <a:cxnLst/>
                <a:rect l="l" t="t" r="r" b="b"/>
                <a:pathLst>
                  <a:path w="237" h="1128" extrusionOk="0">
                    <a:moveTo>
                      <a:pt x="124" y="0"/>
                    </a:moveTo>
                    <a:cubicBezTo>
                      <a:pt x="52" y="0"/>
                      <a:pt x="1" y="51"/>
                      <a:pt x="1" y="123"/>
                    </a:cubicBezTo>
                    <a:lnTo>
                      <a:pt x="1" y="1005"/>
                    </a:lnTo>
                    <a:cubicBezTo>
                      <a:pt x="1" y="1066"/>
                      <a:pt x="52" y="1128"/>
                      <a:pt x="124" y="1128"/>
                    </a:cubicBezTo>
                    <a:cubicBezTo>
                      <a:pt x="185" y="1128"/>
                      <a:pt x="237" y="1066"/>
                      <a:pt x="237" y="1005"/>
                    </a:cubicBezTo>
                    <a:lnTo>
                      <a:pt x="23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1108528" y="4241251"/>
                <a:ext cx="16471" cy="75218"/>
              </a:xfrm>
              <a:custGeom>
                <a:avLst/>
                <a:gdLst/>
                <a:ahLst/>
                <a:cxnLst/>
                <a:rect l="l" t="t" r="r" b="b"/>
                <a:pathLst>
                  <a:path w="247" h="1128" extrusionOk="0">
                    <a:moveTo>
                      <a:pt x="123" y="0"/>
                    </a:moveTo>
                    <a:cubicBezTo>
                      <a:pt x="62" y="0"/>
                      <a:pt x="0" y="51"/>
                      <a:pt x="0" y="123"/>
                    </a:cubicBezTo>
                    <a:lnTo>
                      <a:pt x="0" y="1005"/>
                    </a:lnTo>
                    <a:cubicBezTo>
                      <a:pt x="0" y="1077"/>
                      <a:pt x="5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3"/>
              <p:cNvSpPr/>
              <p:nvPr/>
            </p:nvSpPr>
            <p:spPr>
              <a:xfrm>
                <a:off x="1361461" y="4192038"/>
                <a:ext cx="16471" cy="67683"/>
              </a:xfrm>
              <a:custGeom>
                <a:avLst/>
                <a:gdLst/>
                <a:ahLst/>
                <a:cxnLst/>
                <a:rect l="l" t="t" r="r" b="b"/>
                <a:pathLst>
                  <a:path w="247" h="1015" extrusionOk="0">
                    <a:moveTo>
                      <a:pt x="124" y="0"/>
                    </a:moveTo>
                    <a:cubicBezTo>
                      <a:pt x="52" y="0"/>
                      <a:pt x="0" y="51"/>
                      <a:pt x="0" y="123"/>
                    </a:cubicBezTo>
                    <a:lnTo>
                      <a:pt x="0" y="902"/>
                    </a:lnTo>
                    <a:cubicBezTo>
                      <a:pt x="0" y="964"/>
                      <a:pt x="52" y="1015"/>
                      <a:pt x="124" y="1015"/>
                    </a:cubicBezTo>
                    <a:cubicBezTo>
                      <a:pt x="185" y="1015"/>
                      <a:pt x="247" y="953"/>
                      <a:pt x="236" y="892"/>
                    </a:cubicBezTo>
                    <a:lnTo>
                      <a:pt x="236"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3"/>
              <p:cNvSpPr/>
              <p:nvPr/>
            </p:nvSpPr>
            <p:spPr>
              <a:xfrm>
                <a:off x="1335455" y="4204975"/>
                <a:ext cx="16471" cy="71884"/>
              </a:xfrm>
              <a:custGeom>
                <a:avLst/>
                <a:gdLst/>
                <a:ahLst/>
                <a:cxnLst/>
                <a:rect l="l" t="t" r="r" b="b"/>
                <a:pathLst>
                  <a:path w="247" h="1078" extrusionOk="0">
                    <a:moveTo>
                      <a:pt x="124" y="1"/>
                    </a:moveTo>
                    <a:cubicBezTo>
                      <a:pt x="62" y="1"/>
                      <a:pt x="11" y="62"/>
                      <a:pt x="11" y="124"/>
                    </a:cubicBezTo>
                    <a:lnTo>
                      <a:pt x="11" y="954"/>
                    </a:lnTo>
                    <a:cubicBezTo>
                      <a:pt x="1" y="1016"/>
                      <a:pt x="62" y="1077"/>
                      <a:pt x="124" y="1077"/>
                    </a:cubicBezTo>
                    <a:cubicBezTo>
                      <a:pt x="196" y="1077"/>
                      <a:pt x="247" y="1016"/>
                      <a:pt x="247" y="954"/>
                    </a:cubicBezTo>
                    <a:lnTo>
                      <a:pt x="247" y="124"/>
                    </a:lnTo>
                    <a:cubicBezTo>
                      <a:pt x="247" y="6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1307447" y="4215244"/>
                <a:ext cx="16471" cy="70483"/>
              </a:xfrm>
              <a:custGeom>
                <a:avLst/>
                <a:gdLst/>
                <a:ahLst/>
                <a:cxnLst/>
                <a:rect l="l" t="t" r="r" b="b"/>
                <a:pathLst>
                  <a:path w="247" h="1057" extrusionOk="0">
                    <a:moveTo>
                      <a:pt x="124" y="1"/>
                    </a:moveTo>
                    <a:cubicBezTo>
                      <a:pt x="52" y="1"/>
                      <a:pt x="1" y="62"/>
                      <a:pt x="11" y="134"/>
                    </a:cubicBezTo>
                    <a:lnTo>
                      <a:pt x="11" y="944"/>
                    </a:lnTo>
                    <a:cubicBezTo>
                      <a:pt x="11" y="1005"/>
                      <a:pt x="62" y="1056"/>
                      <a:pt x="124" y="1056"/>
                    </a:cubicBezTo>
                    <a:cubicBezTo>
                      <a:pt x="195" y="1056"/>
                      <a:pt x="247" y="1005"/>
                      <a:pt x="247" y="944"/>
                    </a:cubicBezTo>
                    <a:lnTo>
                      <a:pt x="247" y="134"/>
                    </a:lnTo>
                    <a:cubicBezTo>
                      <a:pt x="247" y="62"/>
                      <a:pt x="195" y="1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1276706" y="4224113"/>
                <a:ext cx="16471" cy="71884"/>
              </a:xfrm>
              <a:custGeom>
                <a:avLst/>
                <a:gdLst/>
                <a:ahLst/>
                <a:cxnLst/>
                <a:rect l="l" t="t" r="r" b="b"/>
                <a:pathLst>
                  <a:path w="247" h="1078" extrusionOk="0">
                    <a:moveTo>
                      <a:pt x="123" y="1"/>
                    </a:moveTo>
                    <a:cubicBezTo>
                      <a:pt x="52" y="1"/>
                      <a:pt x="0" y="52"/>
                      <a:pt x="0" y="124"/>
                    </a:cubicBezTo>
                    <a:lnTo>
                      <a:pt x="0" y="954"/>
                    </a:lnTo>
                    <a:cubicBezTo>
                      <a:pt x="0" y="1016"/>
                      <a:pt x="52" y="1077"/>
                      <a:pt x="123" y="1077"/>
                    </a:cubicBezTo>
                    <a:cubicBezTo>
                      <a:pt x="185" y="1067"/>
                      <a:pt x="236" y="1016"/>
                      <a:pt x="246" y="95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1249365" y="4230981"/>
                <a:ext cx="15804" cy="73884"/>
              </a:xfrm>
              <a:custGeom>
                <a:avLst/>
                <a:gdLst/>
                <a:ahLst/>
                <a:cxnLst/>
                <a:rect l="l" t="t" r="r" b="b"/>
                <a:pathLst>
                  <a:path w="237" h="1108" extrusionOk="0">
                    <a:moveTo>
                      <a:pt x="113" y="0"/>
                    </a:moveTo>
                    <a:cubicBezTo>
                      <a:pt x="52" y="0"/>
                      <a:pt x="0" y="52"/>
                      <a:pt x="0" y="123"/>
                    </a:cubicBezTo>
                    <a:lnTo>
                      <a:pt x="0" y="985"/>
                    </a:lnTo>
                    <a:cubicBezTo>
                      <a:pt x="0" y="1056"/>
                      <a:pt x="52" y="1108"/>
                      <a:pt x="113" y="1108"/>
                    </a:cubicBezTo>
                    <a:cubicBezTo>
                      <a:pt x="185" y="1108"/>
                      <a:pt x="236" y="1056"/>
                      <a:pt x="236" y="985"/>
                    </a:cubicBezTo>
                    <a:lnTo>
                      <a:pt x="236" y="123"/>
                    </a:lnTo>
                    <a:cubicBezTo>
                      <a:pt x="236" y="5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p:nvPr/>
            </p:nvSpPr>
            <p:spPr>
              <a:xfrm>
                <a:off x="1216556" y="4235783"/>
                <a:ext cx="15738" cy="74551"/>
              </a:xfrm>
              <a:custGeom>
                <a:avLst/>
                <a:gdLst/>
                <a:ahLst/>
                <a:cxnLst/>
                <a:rect l="l" t="t" r="r" b="b"/>
                <a:pathLst>
                  <a:path w="236" h="1118" extrusionOk="0">
                    <a:moveTo>
                      <a:pt x="113" y="0"/>
                    </a:moveTo>
                    <a:cubicBezTo>
                      <a:pt x="51" y="0"/>
                      <a:pt x="0" y="51"/>
                      <a:pt x="0" y="123"/>
                    </a:cubicBezTo>
                    <a:lnTo>
                      <a:pt x="0" y="1005"/>
                    </a:lnTo>
                    <a:cubicBezTo>
                      <a:pt x="0" y="1066"/>
                      <a:pt x="51" y="1118"/>
                      <a:pt x="113" y="1118"/>
                    </a:cubicBezTo>
                    <a:cubicBezTo>
                      <a:pt x="185" y="1118"/>
                      <a:pt x="236" y="1066"/>
                      <a:pt x="236" y="1005"/>
                    </a:cubicBezTo>
                    <a:lnTo>
                      <a:pt x="236" y="123"/>
                    </a:lnTo>
                    <a:cubicBezTo>
                      <a:pt x="23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p:cNvSpPr/>
              <p:nvPr/>
            </p:nvSpPr>
            <p:spPr>
              <a:xfrm>
                <a:off x="1181014" y="4239784"/>
                <a:ext cx="16471" cy="73951"/>
              </a:xfrm>
              <a:custGeom>
                <a:avLst/>
                <a:gdLst/>
                <a:ahLst/>
                <a:cxnLst/>
                <a:rect l="l" t="t" r="r" b="b"/>
                <a:pathLst>
                  <a:path w="247" h="1109" extrusionOk="0">
                    <a:moveTo>
                      <a:pt x="108" y="1"/>
                    </a:moveTo>
                    <a:cubicBezTo>
                      <a:pt x="44" y="1"/>
                      <a:pt x="0" y="57"/>
                      <a:pt x="0" y="114"/>
                    </a:cubicBezTo>
                    <a:lnTo>
                      <a:pt x="0" y="996"/>
                    </a:lnTo>
                    <a:cubicBezTo>
                      <a:pt x="0" y="1058"/>
                      <a:pt x="51" y="1109"/>
                      <a:pt x="123" y="1109"/>
                    </a:cubicBezTo>
                    <a:cubicBezTo>
                      <a:pt x="185" y="1109"/>
                      <a:pt x="246" y="1058"/>
                      <a:pt x="246" y="996"/>
                    </a:cubicBezTo>
                    <a:lnTo>
                      <a:pt x="246" y="114"/>
                    </a:lnTo>
                    <a:cubicBezTo>
                      <a:pt x="246" y="53"/>
                      <a:pt x="185" y="2"/>
                      <a:pt x="123" y="2"/>
                    </a:cubicBezTo>
                    <a:cubicBezTo>
                      <a:pt x="118" y="1"/>
                      <a:pt x="113" y="1"/>
                      <a:pt x="10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3"/>
              <p:cNvSpPr/>
              <p:nvPr/>
            </p:nvSpPr>
            <p:spPr>
              <a:xfrm>
                <a:off x="1148205" y="4241251"/>
                <a:ext cx="16471" cy="75218"/>
              </a:xfrm>
              <a:custGeom>
                <a:avLst/>
                <a:gdLst/>
                <a:ahLst/>
                <a:cxnLst/>
                <a:rect l="l" t="t" r="r" b="b"/>
                <a:pathLst>
                  <a:path w="247" h="1128" extrusionOk="0">
                    <a:moveTo>
                      <a:pt x="123" y="0"/>
                    </a:moveTo>
                    <a:cubicBezTo>
                      <a:pt x="62" y="0"/>
                      <a:pt x="0" y="51"/>
                      <a:pt x="0" y="123"/>
                    </a:cubicBezTo>
                    <a:lnTo>
                      <a:pt x="0" y="1005"/>
                    </a:lnTo>
                    <a:cubicBezTo>
                      <a:pt x="0" y="1066"/>
                      <a:pt x="51" y="1128"/>
                      <a:pt x="123" y="1128"/>
                    </a:cubicBezTo>
                    <a:cubicBezTo>
                      <a:pt x="195" y="1128"/>
                      <a:pt x="246" y="1066"/>
                      <a:pt x="246" y="1005"/>
                    </a:cubicBezTo>
                    <a:lnTo>
                      <a:pt x="246" y="12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754434" y="3938375"/>
                <a:ext cx="605033" cy="256461"/>
              </a:xfrm>
              <a:custGeom>
                <a:avLst/>
                <a:gdLst/>
                <a:ahLst/>
                <a:cxnLst/>
                <a:rect l="l" t="t" r="r" b="b"/>
                <a:pathLst>
                  <a:path w="9073" h="3846" extrusionOk="0">
                    <a:moveTo>
                      <a:pt x="4542" y="1"/>
                    </a:moveTo>
                    <a:cubicBezTo>
                      <a:pt x="2102" y="1"/>
                      <a:pt x="103" y="513"/>
                      <a:pt x="10" y="1169"/>
                    </a:cubicBezTo>
                    <a:lnTo>
                      <a:pt x="10" y="1221"/>
                    </a:lnTo>
                    <a:lnTo>
                      <a:pt x="0" y="1221"/>
                    </a:lnTo>
                    <a:lnTo>
                      <a:pt x="0" y="2625"/>
                    </a:lnTo>
                    <a:lnTo>
                      <a:pt x="0" y="2635"/>
                    </a:lnTo>
                    <a:lnTo>
                      <a:pt x="0" y="2646"/>
                    </a:lnTo>
                    <a:cubicBezTo>
                      <a:pt x="51" y="3312"/>
                      <a:pt x="2061" y="3845"/>
                      <a:pt x="4542" y="3845"/>
                    </a:cubicBezTo>
                    <a:cubicBezTo>
                      <a:pt x="6992" y="3845"/>
                      <a:pt x="8991"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755101" y="4021129"/>
                <a:ext cx="604366" cy="173708"/>
              </a:xfrm>
              <a:custGeom>
                <a:avLst/>
                <a:gdLst/>
                <a:ahLst/>
                <a:cxnLst/>
                <a:rect l="l" t="t" r="r" b="b"/>
                <a:pathLst>
                  <a:path w="9063" h="2605" extrusionOk="0">
                    <a:moveTo>
                      <a:pt x="0" y="0"/>
                    </a:moveTo>
                    <a:lnTo>
                      <a:pt x="0" y="1384"/>
                    </a:lnTo>
                    <a:lnTo>
                      <a:pt x="0" y="1394"/>
                    </a:lnTo>
                    <a:lnTo>
                      <a:pt x="0" y="1405"/>
                    </a:lnTo>
                    <a:lnTo>
                      <a:pt x="0" y="1415"/>
                    </a:lnTo>
                    <a:cubicBezTo>
                      <a:pt x="41" y="2071"/>
                      <a:pt x="2051" y="2604"/>
                      <a:pt x="4532" y="2604"/>
                    </a:cubicBezTo>
                    <a:cubicBezTo>
                      <a:pt x="6982" y="2604"/>
                      <a:pt x="8981" y="2081"/>
                      <a:pt x="9063" y="1435"/>
                    </a:cubicBezTo>
                    <a:lnTo>
                      <a:pt x="9063" y="1425"/>
                    </a:lnTo>
                    <a:cubicBezTo>
                      <a:pt x="9063" y="1415"/>
                      <a:pt x="9063" y="1394"/>
                      <a:pt x="9063" y="1384"/>
                    </a:cubicBezTo>
                    <a:cubicBezTo>
                      <a:pt x="9063" y="1374"/>
                      <a:pt x="9063" y="1364"/>
                      <a:pt x="9063" y="1353"/>
                    </a:cubicBezTo>
                    <a:lnTo>
                      <a:pt x="9063" y="21"/>
                    </a:lnTo>
                    <a:cubicBezTo>
                      <a:pt x="8981" y="667"/>
                      <a:pt x="6982" y="1189"/>
                      <a:pt x="4532" y="1189"/>
                    </a:cubicBezTo>
                    <a:cubicBezTo>
                      <a:pt x="2051" y="1189"/>
                      <a:pt x="41" y="65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1360061" y="4016328"/>
                <a:ext cx="67" cy="3467"/>
              </a:xfrm>
              <a:custGeom>
                <a:avLst/>
                <a:gdLst/>
                <a:ahLst/>
                <a:cxnLst/>
                <a:rect l="l" t="t" r="r" b="b"/>
                <a:pathLst>
                  <a:path w="1" h="52" extrusionOk="0">
                    <a:moveTo>
                      <a:pt x="1" y="52"/>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755101" y="4016328"/>
                <a:ext cx="67" cy="3467"/>
              </a:xfrm>
              <a:custGeom>
                <a:avLst/>
                <a:gdLst/>
                <a:ahLst/>
                <a:cxnLst/>
                <a:rect l="l" t="t" r="r" b="b"/>
                <a:pathLst>
                  <a:path w="1" h="52" extrusionOk="0">
                    <a:moveTo>
                      <a:pt x="0" y="0"/>
                    </a:moveTo>
                    <a:lnTo>
                      <a:pt x="0" y="41"/>
                    </a:lnTo>
                    <a:lnTo>
                      <a:pt x="0" y="52"/>
                    </a:lnTo>
                    <a:lnTo>
                      <a:pt x="0" y="5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837123" y="3962314"/>
                <a:ext cx="440321" cy="110826"/>
              </a:xfrm>
              <a:custGeom>
                <a:avLst/>
                <a:gdLst/>
                <a:ahLst/>
                <a:cxnLst/>
                <a:rect l="l" t="t" r="r" b="b"/>
                <a:pathLst>
                  <a:path w="6603" h="1662" extrusionOk="0">
                    <a:moveTo>
                      <a:pt x="3302" y="1"/>
                    </a:moveTo>
                    <a:cubicBezTo>
                      <a:pt x="1477" y="1"/>
                      <a:pt x="1" y="370"/>
                      <a:pt x="1" y="831"/>
                    </a:cubicBezTo>
                    <a:cubicBezTo>
                      <a:pt x="1" y="1292"/>
                      <a:pt x="1477" y="1661"/>
                      <a:pt x="3302" y="1661"/>
                    </a:cubicBezTo>
                    <a:cubicBezTo>
                      <a:pt x="5126" y="1661"/>
                      <a:pt x="6603" y="1292"/>
                      <a:pt x="6603" y="831"/>
                    </a:cubicBezTo>
                    <a:cubicBezTo>
                      <a:pt x="6603" y="370"/>
                      <a:pt x="5126" y="1"/>
                      <a:pt x="3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p:cNvSpPr/>
              <p:nvPr/>
            </p:nvSpPr>
            <p:spPr>
              <a:xfrm>
                <a:off x="764637" y="4058738"/>
                <a:ext cx="17205" cy="67016"/>
              </a:xfrm>
              <a:custGeom>
                <a:avLst/>
                <a:gdLst/>
                <a:ahLst/>
                <a:cxnLst/>
                <a:rect l="l" t="t" r="r" b="b"/>
                <a:pathLst>
                  <a:path w="258" h="1005" extrusionOk="0">
                    <a:moveTo>
                      <a:pt x="134" y="0"/>
                    </a:moveTo>
                    <a:cubicBezTo>
                      <a:pt x="62" y="0"/>
                      <a:pt x="1" y="51"/>
                      <a:pt x="1" y="123"/>
                    </a:cubicBezTo>
                    <a:lnTo>
                      <a:pt x="1" y="871"/>
                    </a:lnTo>
                    <a:cubicBezTo>
                      <a:pt x="1" y="943"/>
                      <a:pt x="62" y="1005"/>
                      <a:pt x="134" y="1005"/>
                    </a:cubicBezTo>
                    <a:cubicBezTo>
                      <a:pt x="196" y="1005"/>
                      <a:pt x="257" y="943"/>
                      <a:pt x="247" y="871"/>
                    </a:cubicBezTo>
                    <a:lnTo>
                      <a:pt x="247" y="123"/>
                    </a:lnTo>
                    <a:cubicBezTo>
                      <a:pt x="247" y="51"/>
                      <a:pt x="196"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3"/>
              <p:cNvSpPr/>
              <p:nvPr/>
            </p:nvSpPr>
            <p:spPr>
              <a:xfrm>
                <a:off x="790644" y="4073008"/>
                <a:ext cx="17138" cy="71217"/>
              </a:xfrm>
              <a:custGeom>
                <a:avLst/>
                <a:gdLst/>
                <a:ahLst/>
                <a:cxnLst/>
                <a:rect l="l" t="t" r="r" b="b"/>
                <a:pathLst>
                  <a:path w="257" h="1068" extrusionOk="0">
                    <a:moveTo>
                      <a:pt x="139" y="0"/>
                    </a:moveTo>
                    <a:cubicBezTo>
                      <a:pt x="134" y="0"/>
                      <a:pt x="129" y="1"/>
                      <a:pt x="124" y="1"/>
                    </a:cubicBezTo>
                    <a:cubicBezTo>
                      <a:pt x="62" y="1"/>
                      <a:pt x="1" y="53"/>
                      <a:pt x="1" y="114"/>
                    </a:cubicBezTo>
                    <a:lnTo>
                      <a:pt x="1" y="944"/>
                    </a:lnTo>
                    <a:cubicBezTo>
                      <a:pt x="1" y="1006"/>
                      <a:pt x="52" y="1067"/>
                      <a:pt x="124" y="1067"/>
                    </a:cubicBezTo>
                    <a:cubicBezTo>
                      <a:pt x="195" y="1067"/>
                      <a:pt x="257" y="1016"/>
                      <a:pt x="257" y="944"/>
                    </a:cubicBezTo>
                    <a:lnTo>
                      <a:pt x="257" y="114"/>
                    </a:lnTo>
                    <a:cubicBezTo>
                      <a:pt x="257" y="57"/>
                      <a:pt x="204"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3"/>
              <p:cNvSpPr/>
              <p:nvPr/>
            </p:nvSpPr>
            <p:spPr>
              <a:xfrm>
                <a:off x="818651" y="4083344"/>
                <a:ext cx="15804" cy="72484"/>
              </a:xfrm>
              <a:custGeom>
                <a:avLst/>
                <a:gdLst/>
                <a:ahLst/>
                <a:cxnLst/>
                <a:rect l="l" t="t" r="r" b="b"/>
                <a:pathLst>
                  <a:path w="237" h="1087" extrusionOk="0">
                    <a:moveTo>
                      <a:pt x="124" y="0"/>
                    </a:moveTo>
                    <a:cubicBezTo>
                      <a:pt x="52" y="0"/>
                      <a:pt x="1" y="51"/>
                      <a:pt x="1" y="113"/>
                    </a:cubicBezTo>
                    <a:lnTo>
                      <a:pt x="1" y="953"/>
                    </a:lnTo>
                    <a:cubicBezTo>
                      <a:pt x="1" y="1025"/>
                      <a:pt x="52" y="1076"/>
                      <a:pt x="124" y="1087"/>
                    </a:cubicBezTo>
                    <a:cubicBezTo>
                      <a:pt x="185" y="1076"/>
                      <a:pt x="237" y="1025"/>
                      <a:pt x="237" y="95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849459" y="4092213"/>
                <a:ext cx="16471" cy="71150"/>
              </a:xfrm>
              <a:custGeom>
                <a:avLst/>
                <a:gdLst/>
                <a:ahLst/>
                <a:cxnLst/>
                <a:rect l="l" t="t" r="r" b="b"/>
                <a:pathLst>
                  <a:path w="247" h="1067" extrusionOk="0">
                    <a:moveTo>
                      <a:pt x="123" y="0"/>
                    </a:moveTo>
                    <a:cubicBezTo>
                      <a:pt x="62" y="0"/>
                      <a:pt x="0" y="52"/>
                      <a:pt x="0" y="113"/>
                    </a:cubicBezTo>
                    <a:lnTo>
                      <a:pt x="0" y="943"/>
                    </a:lnTo>
                    <a:cubicBezTo>
                      <a:pt x="0" y="1015"/>
                      <a:pt x="62" y="1066"/>
                      <a:pt x="123" y="1066"/>
                    </a:cubicBezTo>
                    <a:cubicBezTo>
                      <a:pt x="195" y="1066"/>
                      <a:pt x="246" y="101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876800" y="4098348"/>
                <a:ext cx="17138" cy="73884"/>
              </a:xfrm>
              <a:custGeom>
                <a:avLst/>
                <a:gdLst/>
                <a:ahLst/>
                <a:cxnLst/>
                <a:rect l="l" t="t" r="r" b="b"/>
                <a:pathLst>
                  <a:path w="257" h="1108" extrusionOk="0">
                    <a:moveTo>
                      <a:pt x="133" y="1"/>
                    </a:moveTo>
                    <a:cubicBezTo>
                      <a:pt x="62" y="1"/>
                      <a:pt x="10" y="52"/>
                      <a:pt x="10" y="124"/>
                    </a:cubicBezTo>
                    <a:lnTo>
                      <a:pt x="10" y="985"/>
                    </a:lnTo>
                    <a:cubicBezTo>
                      <a:pt x="0" y="1056"/>
                      <a:pt x="62" y="1108"/>
                      <a:pt x="133" y="1108"/>
                    </a:cubicBezTo>
                    <a:cubicBezTo>
                      <a:pt x="205" y="1108"/>
                      <a:pt x="256" y="1056"/>
                      <a:pt x="256" y="985"/>
                    </a:cubicBezTo>
                    <a:lnTo>
                      <a:pt x="256" y="124"/>
                    </a:lnTo>
                    <a:cubicBezTo>
                      <a:pt x="256" y="5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910276" y="4103149"/>
                <a:ext cx="16471" cy="75218"/>
              </a:xfrm>
              <a:custGeom>
                <a:avLst/>
                <a:gdLst/>
                <a:ahLst/>
                <a:cxnLst/>
                <a:rect l="l" t="t" r="r" b="b"/>
                <a:pathLst>
                  <a:path w="247" h="1128" extrusionOk="0">
                    <a:moveTo>
                      <a:pt x="124" y="0"/>
                    </a:moveTo>
                    <a:cubicBezTo>
                      <a:pt x="62" y="0"/>
                      <a:pt x="1" y="62"/>
                      <a:pt x="1" y="123"/>
                    </a:cubicBezTo>
                    <a:lnTo>
                      <a:pt x="1" y="1005"/>
                    </a:lnTo>
                    <a:cubicBezTo>
                      <a:pt x="1" y="1067"/>
                      <a:pt x="62" y="1128"/>
                      <a:pt x="124" y="1128"/>
                    </a:cubicBezTo>
                    <a:cubicBezTo>
                      <a:pt x="185" y="1118"/>
                      <a:pt x="236" y="1067"/>
                      <a:pt x="247" y="1005"/>
                    </a:cubicBezTo>
                    <a:lnTo>
                      <a:pt x="247" y="123"/>
                    </a:lnTo>
                    <a:cubicBezTo>
                      <a:pt x="236" y="62"/>
                      <a:pt x="185"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945151" y="4107217"/>
                <a:ext cx="16471" cy="74618"/>
              </a:xfrm>
              <a:custGeom>
                <a:avLst/>
                <a:gdLst/>
                <a:ahLst/>
                <a:cxnLst/>
                <a:rect l="l" t="t" r="r" b="b"/>
                <a:pathLst>
                  <a:path w="247" h="1119" extrusionOk="0">
                    <a:moveTo>
                      <a:pt x="123" y="1"/>
                    </a:moveTo>
                    <a:cubicBezTo>
                      <a:pt x="52" y="1"/>
                      <a:pt x="0" y="52"/>
                      <a:pt x="0" y="124"/>
                    </a:cubicBezTo>
                    <a:lnTo>
                      <a:pt x="0" y="995"/>
                    </a:lnTo>
                    <a:cubicBezTo>
                      <a:pt x="0" y="1057"/>
                      <a:pt x="52" y="1118"/>
                      <a:pt x="123" y="1118"/>
                    </a:cubicBezTo>
                    <a:cubicBezTo>
                      <a:pt x="185" y="1108"/>
                      <a:pt x="236" y="1057"/>
                      <a:pt x="246" y="995"/>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977960" y="4109284"/>
                <a:ext cx="16471" cy="74684"/>
              </a:xfrm>
              <a:custGeom>
                <a:avLst/>
                <a:gdLst/>
                <a:ahLst/>
                <a:cxnLst/>
                <a:rect l="l" t="t" r="r" b="b"/>
                <a:pathLst>
                  <a:path w="247" h="1120" extrusionOk="0">
                    <a:moveTo>
                      <a:pt x="123" y="1"/>
                    </a:moveTo>
                    <a:cubicBezTo>
                      <a:pt x="52" y="1"/>
                      <a:pt x="0" y="52"/>
                      <a:pt x="0" y="124"/>
                    </a:cubicBezTo>
                    <a:lnTo>
                      <a:pt x="0" y="1005"/>
                    </a:lnTo>
                    <a:cubicBezTo>
                      <a:pt x="0" y="1067"/>
                      <a:pt x="52" y="1118"/>
                      <a:pt x="123" y="1118"/>
                    </a:cubicBezTo>
                    <a:cubicBezTo>
                      <a:pt x="129" y="1119"/>
                      <a:pt x="134" y="1119"/>
                      <a:pt x="139" y="1119"/>
                    </a:cubicBezTo>
                    <a:cubicBezTo>
                      <a:pt x="203" y="1119"/>
                      <a:pt x="246" y="1062"/>
                      <a:pt x="246" y="1005"/>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1016237" y="4109284"/>
                <a:ext cx="16471" cy="74618"/>
              </a:xfrm>
              <a:custGeom>
                <a:avLst/>
                <a:gdLst/>
                <a:ahLst/>
                <a:cxnLst/>
                <a:rect l="l" t="t" r="r" b="b"/>
                <a:pathLst>
                  <a:path w="247" h="1119" extrusionOk="0">
                    <a:moveTo>
                      <a:pt x="124" y="1"/>
                    </a:moveTo>
                    <a:cubicBezTo>
                      <a:pt x="62" y="1"/>
                      <a:pt x="0" y="52"/>
                      <a:pt x="0" y="124"/>
                    </a:cubicBezTo>
                    <a:lnTo>
                      <a:pt x="0" y="1005"/>
                    </a:lnTo>
                    <a:cubicBezTo>
                      <a:pt x="0" y="1067"/>
                      <a:pt x="62" y="1118"/>
                      <a:pt x="124" y="1118"/>
                    </a:cubicBezTo>
                    <a:cubicBezTo>
                      <a:pt x="195" y="1118"/>
                      <a:pt x="247" y="1067"/>
                      <a:pt x="247" y="1005"/>
                    </a:cubicBezTo>
                    <a:lnTo>
                      <a:pt x="247" y="124"/>
                    </a:lnTo>
                    <a:cubicBezTo>
                      <a:pt x="247" y="5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1048379" y="4109284"/>
                <a:ext cx="15804" cy="74618"/>
              </a:xfrm>
              <a:custGeom>
                <a:avLst/>
                <a:gdLst/>
                <a:ahLst/>
                <a:cxnLst/>
                <a:rect l="l" t="t" r="r" b="b"/>
                <a:pathLst>
                  <a:path w="237" h="1119" extrusionOk="0">
                    <a:moveTo>
                      <a:pt x="123" y="1"/>
                    </a:moveTo>
                    <a:cubicBezTo>
                      <a:pt x="52" y="1"/>
                      <a:pt x="0" y="52"/>
                      <a:pt x="0" y="124"/>
                    </a:cubicBezTo>
                    <a:lnTo>
                      <a:pt x="0" y="1005"/>
                    </a:lnTo>
                    <a:cubicBezTo>
                      <a:pt x="0" y="1067"/>
                      <a:pt x="52" y="1118"/>
                      <a:pt x="123" y="1118"/>
                    </a:cubicBezTo>
                    <a:cubicBezTo>
                      <a:pt x="185" y="1118"/>
                      <a:pt x="236" y="1067"/>
                      <a:pt x="236" y="1005"/>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3"/>
              <p:cNvSpPr/>
              <p:nvPr/>
            </p:nvSpPr>
            <p:spPr>
              <a:xfrm>
                <a:off x="1082521" y="4109284"/>
                <a:ext cx="16471" cy="74618"/>
              </a:xfrm>
              <a:custGeom>
                <a:avLst/>
                <a:gdLst/>
                <a:ahLst/>
                <a:cxnLst/>
                <a:rect l="l" t="t" r="r" b="b"/>
                <a:pathLst>
                  <a:path w="247" h="1119" extrusionOk="0">
                    <a:moveTo>
                      <a:pt x="124" y="1"/>
                    </a:moveTo>
                    <a:cubicBezTo>
                      <a:pt x="62" y="1"/>
                      <a:pt x="11" y="52"/>
                      <a:pt x="1" y="124"/>
                    </a:cubicBezTo>
                    <a:lnTo>
                      <a:pt x="1" y="1005"/>
                    </a:lnTo>
                    <a:cubicBezTo>
                      <a:pt x="1" y="1067"/>
                      <a:pt x="62" y="1118"/>
                      <a:pt x="124" y="1118"/>
                    </a:cubicBezTo>
                    <a:cubicBezTo>
                      <a:pt x="185" y="1118"/>
                      <a:pt x="247" y="1067"/>
                      <a:pt x="247" y="1005"/>
                    </a:cubicBezTo>
                    <a:lnTo>
                      <a:pt x="247" y="124"/>
                    </a:lnTo>
                    <a:cubicBezTo>
                      <a:pt x="23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3"/>
              <p:cNvSpPr/>
              <p:nvPr/>
            </p:nvSpPr>
            <p:spPr>
              <a:xfrm>
                <a:off x="1335455" y="4058738"/>
                <a:ext cx="15804" cy="69083"/>
              </a:xfrm>
              <a:custGeom>
                <a:avLst/>
                <a:gdLst/>
                <a:ahLst/>
                <a:cxnLst/>
                <a:rect l="l" t="t" r="r" b="b"/>
                <a:pathLst>
                  <a:path w="237" h="1036" extrusionOk="0">
                    <a:moveTo>
                      <a:pt x="114" y="0"/>
                    </a:moveTo>
                    <a:cubicBezTo>
                      <a:pt x="52" y="0"/>
                      <a:pt x="1" y="51"/>
                      <a:pt x="1" y="123"/>
                    </a:cubicBezTo>
                    <a:lnTo>
                      <a:pt x="1" y="902"/>
                    </a:lnTo>
                    <a:cubicBezTo>
                      <a:pt x="1" y="974"/>
                      <a:pt x="52" y="1025"/>
                      <a:pt x="114" y="1035"/>
                    </a:cubicBezTo>
                    <a:cubicBezTo>
                      <a:pt x="185" y="1025"/>
                      <a:pt x="237" y="974"/>
                      <a:pt x="237" y="902"/>
                    </a:cubicBezTo>
                    <a:lnTo>
                      <a:pt x="237" y="123"/>
                    </a:lnTo>
                    <a:cubicBezTo>
                      <a:pt x="237" y="51"/>
                      <a:pt x="185" y="0"/>
                      <a:pt x="11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1309514" y="4073075"/>
                <a:ext cx="16471" cy="71150"/>
              </a:xfrm>
              <a:custGeom>
                <a:avLst/>
                <a:gdLst/>
                <a:ahLst/>
                <a:cxnLst/>
                <a:rect l="l" t="t" r="r" b="b"/>
                <a:pathLst>
                  <a:path w="247" h="1067" extrusionOk="0">
                    <a:moveTo>
                      <a:pt x="123" y="0"/>
                    </a:moveTo>
                    <a:cubicBezTo>
                      <a:pt x="62" y="0"/>
                      <a:pt x="0" y="52"/>
                      <a:pt x="0" y="113"/>
                    </a:cubicBezTo>
                    <a:lnTo>
                      <a:pt x="0" y="943"/>
                    </a:lnTo>
                    <a:cubicBezTo>
                      <a:pt x="0" y="1005"/>
                      <a:pt x="62" y="1066"/>
                      <a:pt x="123" y="1066"/>
                    </a:cubicBezTo>
                    <a:cubicBezTo>
                      <a:pt x="195" y="1066"/>
                      <a:pt x="246" y="100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1280773" y="4083211"/>
                <a:ext cx="17205" cy="70550"/>
              </a:xfrm>
              <a:custGeom>
                <a:avLst/>
                <a:gdLst/>
                <a:ahLst/>
                <a:cxnLst/>
                <a:rect l="l" t="t" r="r" b="b"/>
                <a:pathLst>
                  <a:path w="258" h="1058" extrusionOk="0">
                    <a:moveTo>
                      <a:pt x="116" y="1"/>
                    </a:moveTo>
                    <a:cubicBezTo>
                      <a:pt x="54" y="1"/>
                      <a:pt x="11" y="49"/>
                      <a:pt x="11" y="115"/>
                    </a:cubicBezTo>
                    <a:lnTo>
                      <a:pt x="11" y="925"/>
                    </a:lnTo>
                    <a:cubicBezTo>
                      <a:pt x="1" y="996"/>
                      <a:pt x="62" y="1058"/>
                      <a:pt x="134" y="1058"/>
                    </a:cubicBezTo>
                    <a:cubicBezTo>
                      <a:pt x="206" y="1058"/>
                      <a:pt x="257" y="996"/>
                      <a:pt x="257" y="925"/>
                    </a:cubicBezTo>
                    <a:lnTo>
                      <a:pt x="257" y="115"/>
                    </a:lnTo>
                    <a:cubicBezTo>
                      <a:pt x="257" y="53"/>
                      <a:pt x="206" y="2"/>
                      <a:pt x="134" y="2"/>
                    </a:cubicBezTo>
                    <a:cubicBezTo>
                      <a:pt x="128" y="1"/>
                      <a:pt x="122" y="1"/>
                      <a:pt x="116"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1250699" y="4091546"/>
                <a:ext cx="16471" cy="71817"/>
              </a:xfrm>
              <a:custGeom>
                <a:avLst/>
                <a:gdLst/>
                <a:ahLst/>
                <a:cxnLst/>
                <a:rect l="l" t="t" r="r" b="b"/>
                <a:pathLst>
                  <a:path w="247" h="1077" extrusionOk="0">
                    <a:moveTo>
                      <a:pt x="124" y="0"/>
                    </a:moveTo>
                    <a:cubicBezTo>
                      <a:pt x="52" y="0"/>
                      <a:pt x="1" y="62"/>
                      <a:pt x="1" y="123"/>
                    </a:cubicBezTo>
                    <a:lnTo>
                      <a:pt x="1" y="953"/>
                    </a:lnTo>
                    <a:cubicBezTo>
                      <a:pt x="1" y="1025"/>
                      <a:pt x="52" y="1076"/>
                      <a:pt x="124" y="1076"/>
                    </a:cubicBezTo>
                    <a:cubicBezTo>
                      <a:pt x="185" y="1076"/>
                      <a:pt x="247" y="1015"/>
                      <a:pt x="247" y="953"/>
                    </a:cubicBezTo>
                    <a:lnTo>
                      <a:pt x="247" y="123"/>
                    </a:lnTo>
                    <a:cubicBezTo>
                      <a:pt x="247" y="6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p:cNvSpPr/>
              <p:nvPr/>
            </p:nvSpPr>
            <p:spPr>
              <a:xfrm>
                <a:off x="1222691" y="4098348"/>
                <a:ext cx="17138" cy="73884"/>
              </a:xfrm>
              <a:custGeom>
                <a:avLst/>
                <a:gdLst/>
                <a:ahLst/>
                <a:cxnLst/>
                <a:rect l="l" t="t" r="r" b="b"/>
                <a:pathLst>
                  <a:path w="257" h="1108" extrusionOk="0">
                    <a:moveTo>
                      <a:pt x="123" y="1"/>
                    </a:moveTo>
                    <a:cubicBezTo>
                      <a:pt x="62" y="11"/>
                      <a:pt x="11" y="62"/>
                      <a:pt x="0" y="124"/>
                    </a:cubicBezTo>
                    <a:lnTo>
                      <a:pt x="0" y="995"/>
                    </a:lnTo>
                    <a:cubicBezTo>
                      <a:pt x="0" y="1056"/>
                      <a:pt x="62" y="1108"/>
                      <a:pt x="123" y="1108"/>
                    </a:cubicBezTo>
                    <a:cubicBezTo>
                      <a:pt x="195" y="1108"/>
                      <a:pt x="246" y="1056"/>
                      <a:pt x="257" y="995"/>
                    </a:cubicBezTo>
                    <a:lnTo>
                      <a:pt x="257"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p:cNvSpPr/>
              <p:nvPr/>
            </p:nvSpPr>
            <p:spPr>
              <a:xfrm>
                <a:off x="1189883" y="4103149"/>
                <a:ext cx="17138" cy="75218"/>
              </a:xfrm>
              <a:custGeom>
                <a:avLst/>
                <a:gdLst/>
                <a:ahLst/>
                <a:cxnLst/>
                <a:rect l="l" t="t" r="r" b="b"/>
                <a:pathLst>
                  <a:path w="257" h="1128" extrusionOk="0">
                    <a:moveTo>
                      <a:pt x="123" y="0"/>
                    </a:moveTo>
                    <a:cubicBezTo>
                      <a:pt x="62" y="0"/>
                      <a:pt x="0" y="52"/>
                      <a:pt x="0" y="123"/>
                    </a:cubicBezTo>
                    <a:lnTo>
                      <a:pt x="0" y="1005"/>
                    </a:lnTo>
                    <a:cubicBezTo>
                      <a:pt x="0" y="1067"/>
                      <a:pt x="62" y="1128"/>
                      <a:pt x="123" y="1128"/>
                    </a:cubicBezTo>
                    <a:cubicBezTo>
                      <a:pt x="195" y="1128"/>
                      <a:pt x="246" y="1067"/>
                      <a:pt x="257" y="1005"/>
                    </a:cubicBezTo>
                    <a:lnTo>
                      <a:pt x="257"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3"/>
              <p:cNvSpPr/>
              <p:nvPr/>
            </p:nvSpPr>
            <p:spPr>
              <a:xfrm>
                <a:off x="1155007" y="4107217"/>
                <a:ext cx="16471" cy="74618"/>
              </a:xfrm>
              <a:custGeom>
                <a:avLst/>
                <a:gdLst/>
                <a:ahLst/>
                <a:cxnLst/>
                <a:rect l="l" t="t" r="r" b="b"/>
                <a:pathLst>
                  <a:path w="247" h="1119" extrusionOk="0">
                    <a:moveTo>
                      <a:pt x="124" y="1"/>
                    </a:moveTo>
                    <a:cubicBezTo>
                      <a:pt x="52" y="1"/>
                      <a:pt x="1" y="52"/>
                      <a:pt x="1" y="124"/>
                    </a:cubicBezTo>
                    <a:lnTo>
                      <a:pt x="1" y="995"/>
                    </a:lnTo>
                    <a:cubicBezTo>
                      <a:pt x="1" y="1057"/>
                      <a:pt x="52" y="1118"/>
                      <a:pt x="124" y="1118"/>
                    </a:cubicBezTo>
                    <a:cubicBezTo>
                      <a:pt x="185" y="1118"/>
                      <a:pt x="247" y="1057"/>
                      <a:pt x="247" y="995"/>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p:nvPr/>
            </p:nvSpPr>
            <p:spPr>
              <a:xfrm>
                <a:off x="1122198" y="4108617"/>
                <a:ext cx="16471" cy="75285"/>
              </a:xfrm>
              <a:custGeom>
                <a:avLst/>
                <a:gdLst/>
                <a:ahLst/>
                <a:cxnLst/>
                <a:rect l="l" t="t" r="r" b="b"/>
                <a:pathLst>
                  <a:path w="247" h="1129" extrusionOk="0">
                    <a:moveTo>
                      <a:pt x="123" y="0"/>
                    </a:moveTo>
                    <a:cubicBezTo>
                      <a:pt x="52" y="0"/>
                      <a:pt x="0" y="62"/>
                      <a:pt x="0" y="123"/>
                    </a:cubicBezTo>
                    <a:lnTo>
                      <a:pt x="0" y="1005"/>
                    </a:lnTo>
                    <a:cubicBezTo>
                      <a:pt x="0" y="1067"/>
                      <a:pt x="52" y="1128"/>
                      <a:pt x="123" y="1128"/>
                    </a:cubicBezTo>
                    <a:cubicBezTo>
                      <a:pt x="185" y="1128"/>
                      <a:pt x="247" y="1067"/>
                      <a:pt x="247" y="1005"/>
                    </a:cubicBezTo>
                    <a:lnTo>
                      <a:pt x="247" y="123"/>
                    </a:lnTo>
                    <a:cubicBezTo>
                      <a:pt x="247"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a:off x="902073" y="3976651"/>
                <a:ext cx="309752" cy="52012"/>
              </a:xfrm>
              <a:custGeom>
                <a:avLst/>
                <a:gdLst/>
                <a:ahLst/>
                <a:cxnLst/>
                <a:rect l="l" t="t" r="r" b="b"/>
                <a:pathLst>
                  <a:path w="4645" h="780" extrusionOk="0">
                    <a:moveTo>
                      <a:pt x="3331" y="221"/>
                    </a:moveTo>
                    <a:cubicBezTo>
                      <a:pt x="3365" y="221"/>
                      <a:pt x="3400" y="223"/>
                      <a:pt x="3435" y="226"/>
                    </a:cubicBezTo>
                    <a:cubicBezTo>
                      <a:pt x="3691" y="226"/>
                      <a:pt x="3886" y="288"/>
                      <a:pt x="3947" y="370"/>
                    </a:cubicBezTo>
                    <a:lnTo>
                      <a:pt x="2830" y="339"/>
                    </a:lnTo>
                    <a:cubicBezTo>
                      <a:pt x="2992" y="262"/>
                      <a:pt x="3161" y="221"/>
                      <a:pt x="3331" y="221"/>
                    </a:cubicBezTo>
                    <a:close/>
                    <a:moveTo>
                      <a:pt x="677" y="319"/>
                    </a:moveTo>
                    <a:lnTo>
                      <a:pt x="2184" y="360"/>
                    </a:lnTo>
                    <a:lnTo>
                      <a:pt x="2174" y="370"/>
                    </a:lnTo>
                    <a:cubicBezTo>
                      <a:pt x="2112" y="401"/>
                      <a:pt x="2051" y="431"/>
                      <a:pt x="1989" y="462"/>
                    </a:cubicBezTo>
                    <a:lnTo>
                      <a:pt x="677" y="421"/>
                    </a:lnTo>
                    <a:cubicBezTo>
                      <a:pt x="667" y="411"/>
                      <a:pt x="667" y="390"/>
                      <a:pt x="667" y="370"/>
                    </a:cubicBezTo>
                    <a:cubicBezTo>
                      <a:pt x="667" y="349"/>
                      <a:pt x="667" y="329"/>
                      <a:pt x="677" y="319"/>
                    </a:cubicBezTo>
                    <a:close/>
                    <a:moveTo>
                      <a:pt x="2758" y="370"/>
                    </a:moveTo>
                    <a:lnTo>
                      <a:pt x="3968" y="411"/>
                    </a:lnTo>
                    <a:cubicBezTo>
                      <a:pt x="3978" y="421"/>
                      <a:pt x="3978" y="431"/>
                      <a:pt x="3978" y="452"/>
                    </a:cubicBezTo>
                    <a:cubicBezTo>
                      <a:pt x="3978" y="472"/>
                      <a:pt x="3968" y="493"/>
                      <a:pt x="3947" y="513"/>
                    </a:cubicBezTo>
                    <a:lnTo>
                      <a:pt x="2563" y="483"/>
                    </a:lnTo>
                    <a:lnTo>
                      <a:pt x="2758" y="370"/>
                    </a:lnTo>
                    <a:close/>
                    <a:moveTo>
                      <a:pt x="708" y="462"/>
                    </a:moveTo>
                    <a:lnTo>
                      <a:pt x="1918" y="493"/>
                    </a:lnTo>
                    <a:cubicBezTo>
                      <a:pt x="1746" y="574"/>
                      <a:pt x="1559" y="608"/>
                      <a:pt x="1371" y="608"/>
                    </a:cubicBezTo>
                    <a:cubicBezTo>
                      <a:pt x="1344" y="608"/>
                      <a:pt x="1318" y="607"/>
                      <a:pt x="1292" y="606"/>
                    </a:cubicBezTo>
                    <a:cubicBezTo>
                      <a:pt x="974" y="606"/>
                      <a:pt x="780" y="534"/>
                      <a:pt x="708" y="462"/>
                    </a:cubicBezTo>
                    <a:close/>
                    <a:moveTo>
                      <a:pt x="616" y="1"/>
                    </a:moveTo>
                    <a:lnTo>
                      <a:pt x="616" y="42"/>
                    </a:lnTo>
                    <a:cubicBezTo>
                      <a:pt x="749" y="52"/>
                      <a:pt x="821" y="73"/>
                      <a:pt x="821" y="93"/>
                    </a:cubicBezTo>
                    <a:cubicBezTo>
                      <a:pt x="821" y="103"/>
                      <a:pt x="800" y="124"/>
                      <a:pt x="759" y="144"/>
                    </a:cubicBezTo>
                    <a:cubicBezTo>
                      <a:pt x="687" y="175"/>
                      <a:pt x="636" y="216"/>
                      <a:pt x="595" y="278"/>
                    </a:cubicBezTo>
                    <a:lnTo>
                      <a:pt x="11" y="257"/>
                    </a:lnTo>
                    <a:lnTo>
                      <a:pt x="11" y="288"/>
                    </a:lnTo>
                    <a:lnTo>
                      <a:pt x="585" y="308"/>
                    </a:lnTo>
                    <a:cubicBezTo>
                      <a:pt x="575" y="329"/>
                      <a:pt x="575" y="349"/>
                      <a:pt x="575" y="370"/>
                    </a:cubicBezTo>
                    <a:cubicBezTo>
                      <a:pt x="564" y="390"/>
                      <a:pt x="564" y="401"/>
                      <a:pt x="575" y="421"/>
                    </a:cubicBezTo>
                    <a:lnTo>
                      <a:pt x="0" y="401"/>
                    </a:lnTo>
                    <a:lnTo>
                      <a:pt x="0" y="442"/>
                    </a:lnTo>
                    <a:lnTo>
                      <a:pt x="585" y="452"/>
                    </a:lnTo>
                    <a:cubicBezTo>
                      <a:pt x="646" y="616"/>
                      <a:pt x="944" y="749"/>
                      <a:pt x="1466" y="770"/>
                    </a:cubicBezTo>
                    <a:cubicBezTo>
                      <a:pt x="1499" y="772"/>
                      <a:pt x="1532" y="773"/>
                      <a:pt x="1565" y="773"/>
                    </a:cubicBezTo>
                    <a:cubicBezTo>
                      <a:pt x="1892" y="773"/>
                      <a:pt x="2223" y="681"/>
                      <a:pt x="2502" y="513"/>
                    </a:cubicBezTo>
                    <a:lnTo>
                      <a:pt x="3927" y="554"/>
                    </a:lnTo>
                    <a:cubicBezTo>
                      <a:pt x="3783" y="667"/>
                      <a:pt x="3414" y="708"/>
                      <a:pt x="3055" y="708"/>
                    </a:cubicBezTo>
                    <a:lnTo>
                      <a:pt x="3055" y="749"/>
                    </a:lnTo>
                    <a:cubicBezTo>
                      <a:pt x="3650" y="759"/>
                      <a:pt x="3855" y="770"/>
                      <a:pt x="4029" y="780"/>
                    </a:cubicBezTo>
                    <a:lnTo>
                      <a:pt x="4029" y="739"/>
                    </a:lnTo>
                    <a:cubicBezTo>
                      <a:pt x="3886" y="729"/>
                      <a:pt x="3814" y="718"/>
                      <a:pt x="3814" y="698"/>
                    </a:cubicBezTo>
                    <a:cubicBezTo>
                      <a:pt x="3814" y="688"/>
                      <a:pt x="3835" y="667"/>
                      <a:pt x="3886" y="647"/>
                    </a:cubicBezTo>
                    <a:cubicBezTo>
                      <a:pt x="3937" y="616"/>
                      <a:pt x="3978" y="585"/>
                      <a:pt x="4019" y="554"/>
                    </a:cubicBezTo>
                    <a:lnTo>
                      <a:pt x="4644" y="575"/>
                    </a:lnTo>
                    <a:lnTo>
                      <a:pt x="4644" y="534"/>
                    </a:lnTo>
                    <a:lnTo>
                      <a:pt x="4050" y="524"/>
                    </a:lnTo>
                    <a:cubicBezTo>
                      <a:pt x="4060" y="493"/>
                      <a:pt x="4070" y="462"/>
                      <a:pt x="4070" y="431"/>
                    </a:cubicBezTo>
                    <a:lnTo>
                      <a:pt x="4070" y="411"/>
                    </a:lnTo>
                    <a:lnTo>
                      <a:pt x="4644" y="431"/>
                    </a:lnTo>
                    <a:lnTo>
                      <a:pt x="4644" y="390"/>
                    </a:lnTo>
                    <a:lnTo>
                      <a:pt x="4060" y="380"/>
                    </a:lnTo>
                    <a:cubicBezTo>
                      <a:pt x="4009" y="226"/>
                      <a:pt x="3753" y="103"/>
                      <a:pt x="3250" y="93"/>
                    </a:cubicBezTo>
                    <a:cubicBezTo>
                      <a:pt x="3202" y="89"/>
                      <a:pt x="3155" y="87"/>
                      <a:pt x="3107" y="87"/>
                    </a:cubicBezTo>
                    <a:cubicBezTo>
                      <a:pt x="2807" y="87"/>
                      <a:pt x="2511" y="170"/>
                      <a:pt x="2246" y="329"/>
                    </a:cubicBezTo>
                    <a:lnTo>
                      <a:pt x="698" y="278"/>
                    </a:lnTo>
                    <a:cubicBezTo>
                      <a:pt x="821" y="124"/>
                      <a:pt x="1261" y="83"/>
                      <a:pt x="1754" y="83"/>
                    </a:cubicBezTo>
                    <a:lnTo>
                      <a:pt x="1754" y="42"/>
                    </a:lnTo>
                    <a:cubicBezTo>
                      <a:pt x="1087" y="21"/>
                      <a:pt x="810" y="1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a:off x="3193545" y="3726455"/>
                <a:ext cx="578426" cy="575003"/>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p:cNvSpPr/>
              <p:nvPr/>
            </p:nvSpPr>
            <p:spPr>
              <a:xfrm>
                <a:off x="3236624" y="3757263"/>
                <a:ext cx="563355" cy="563334"/>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p:cNvSpPr/>
              <p:nvPr/>
            </p:nvSpPr>
            <p:spPr>
              <a:xfrm>
                <a:off x="3328248" y="3848819"/>
                <a:ext cx="380838" cy="380824"/>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p:cNvSpPr/>
              <p:nvPr/>
            </p:nvSpPr>
            <p:spPr>
              <a:xfrm>
                <a:off x="3454681" y="3878226"/>
                <a:ext cx="136104" cy="309073"/>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3"/>
              <p:cNvSpPr/>
              <p:nvPr/>
            </p:nvSpPr>
            <p:spPr>
              <a:xfrm>
                <a:off x="951953" y="3415443"/>
                <a:ext cx="49280" cy="374689"/>
              </a:xfrm>
              <a:custGeom>
                <a:avLst/>
                <a:gdLst/>
                <a:ahLst/>
                <a:cxnLst/>
                <a:rect l="l" t="t" r="r" b="b"/>
                <a:pathLst>
                  <a:path w="739" h="5619" extrusionOk="0">
                    <a:moveTo>
                      <a:pt x="472" y="0"/>
                    </a:moveTo>
                    <a:cubicBezTo>
                      <a:pt x="472" y="0"/>
                      <a:pt x="1" y="3291"/>
                      <a:pt x="114" y="5495"/>
                    </a:cubicBezTo>
                    <a:lnTo>
                      <a:pt x="606" y="5618"/>
                    </a:lnTo>
                    <a:cubicBezTo>
                      <a:pt x="606" y="5618"/>
                      <a:pt x="62" y="1682"/>
                      <a:pt x="739" y="21"/>
                    </a:cubicBezTo>
                    <a:lnTo>
                      <a:pt x="4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3"/>
              <p:cNvSpPr/>
              <p:nvPr/>
            </p:nvSpPr>
            <p:spPr>
              <a:xfrm>
                <a:off x="978627" y="3450319"/>
                <a:ext cx="117632" cy="118762"/>
              </a:xfrm>
              <a:custGeom>
                <a:avLst/>
                <a:gdLst/>
                <a:ahLst/>
                <a:cxnLst/>
                <a:rect l="l" t="t" r="r" b="b"/>
                <a:pathLst>
                  <a:path w="1764" h="1781" extrusionOk="0">
                    <a:moveTo>
                      <a:pt x="1764" y="0"/>
                    </a:moveTo>
                    <a:lnTo>
                      <a:pt x="1764" y="0"/>
                    </a:lnTo>
                    <a:cubicBezTo>
                      <a:pt x="1764" y="0"/>
                      <a:pt x="288" y="246"/>
                      <a:pt x="1" y="1763"/>
                    </a:cubicBezTo>
                    <a:cubicBezTo>
                      <a:pt x="1" y="1763"/>
                      <a:pt x="62" y="1781"/>
                      <a:pt x="165" y="1781"/>
                    </a:cubicBezTo>
                    <a:cubicBezTo>
                      <a:pt x="501" y="1781"/>
                      <a:pt x="1277" y="1594"/>
                      <a:pt x="1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3"/>
              <p:cNvSpPr/>
              <p:nvPr/>
            </p:nvSpPr>
            <p:spPr>
              <a:xfrm>
                <a:off x="948552" y="3312017"/>
                <a:ext cx="157310" cy="132765"/>
              </a:xfrm>
              <a:custGeom>
                <a:avLst/>
                <a:gdLst/>
                <a:ahLst/>
                <a:cxnLst/>
                <a:rect l="l" t="t" r="r" b="b"/>
                <a:pathLst>
                  <a:path w="2359" h="1991" extrusionOk="0">
                    <a:moveTo>
                      <a:pt x="1043" y="1"/>
                    </a:moveTo>
                    <a:cubicBezTo>
                      <a:pt x="532" y="1"/>
                      <a:pt x="101" y="398"/>
                      <a:pt x="52" y="916"/>
                    </a:cubicBezTo>
                    <a:cubicBezTo>
                      <a:pt x="1" y="1544"/>
                      <a:pt x="507" y="1991"/>
                      <a:pt x="1047" y="1991"/>
                    </a:cubicBezTo>
                    <a:cubicBezTo>
                      <a:pt x="1265" y="1991"/>
                      <a:pt x="1488" y="1918"/>
                      <a:pt x="1682" y="1756"/>
                    </a:cubicBezTo>
                    <a:cubicBezTo>
                      <a:pt x="2358" y="1182"/>
                      <a:pt x="2000" y="75"/>
                      <a:pt x="1118" y="3"/>
                    </a:cubicBezTo>
                    <a:cubicBezTo>
                      <a:pt x="1093" y="2"/>
                      <a:pt x="1068" y="1"/>
                      <a:pt x="1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3"/>
              <p:cNvSpPr/>
              <p:nvPr/>
            </p:nvSpPr>
            <p:spPr>
              <a:xfrm>
                <a:off x="859662" y="3228796"/>
                <a:ext cx="58883" cy="444439"/>
              </a:xfrm>
              <a:custGeom>
                <a:avLst/>
                <a:gdLst/>
                <a:ahLst/>
                <a:cxnLst/>
                <a:rect l="l" t="t" r="r" b="b"/>
                <a:pathLst>
                  <a:path w="883" h="6665" extrusionOk="0">
                    <a:moveTo>
                      <a:pt x="319" y="1"/>
                    </a:moveTo>
                    <a:lnTo>
                      <a:pt x="1" y="32"/>
                    </a:lnTo>
                    <a:cubicBezTo>
                      <a:pt x="801" y="2000"/>
                      <a:pt x="155" y="6664"/>
                      <a:pt x="155" y="6664"/>
                    </a:cubicBezTo>
                    <a:lnTo>
                      <a:pt x="739" y="6521"/>
                    </a:lnTo>
                    <a:cubicBezTo>
                      <a:pt x="883" y="3896"/>
                      <a:pt x="319" y="1"/>
                      <a:pt x="3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3"/>
              <p:cNvSpPr/>
              <p:nvPr/>
            </p:nvSpPr>
            <p:spPr>
              <a:xfrm>
                <a:off x="747566" y="3270540"/>
                <a:ext cx="138838" cy="140833"/>
              </a:xfrm>
              <a:custGeom>
                <a:avLst/>
                <a:gdLst/>
                <a:ahLst/>
                <a:cxnLst/>
                <a:rect l="l" t="t" r="r" b="b"/>
                <a:pathLst>
                  <a:path w="2082" h="2112" extrusionOk="0">
                    <a:moveTo>
                      <a:pt x="1" y="0"/>
                    </a:moveTo>
                    <a:lnTo>
                      <a:pt x="1" y="0"/>
                    </a:lnTo>
                    <a:cubicBezTo>
                      <a:pt x="576" y="1893"/>
                      <a:pt x="1498" y="2111"/>
                      <a:pt x="1892" y="2111"/>
                    </a:cubicBezTo>
                    <a:cubicBezTo>
                      <a:pt x="2011" y="2111"/>
                      <a:pt x="2082" y="2091"/>
                      <a:pt x="2082" y="2091"/>
                    </a:cubicBezTo>
                    <a:cubicBezTo>
                      <a:pt x="1743" y="287"/>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3"/>
              <p:cNvSpPr/>
              <p:nvPr/>
            </p:nvSpPr>
            <p:spPr>
              <a:xfrm>
                <a:off x="716824" y="3485194"/>
                <a:ext cx="207190" cy="210583"/>
              </a:xfrm>
              <a:custGeom>
                <a:avLst/>
                <a:gdLst/>
                <a:ahLst/>
                <a:cxnLst/>
                <a:rect l="l" t="t" r="r" b="b"/>
                <a:pathLst>
                  <a:path w="3107" h="3158" extrusionOk="0">
                    <a:moveTo>
                      <a:pt x="0" y="0"/>
                    </a:moveTo>
                    <a:lnTo>
                      <a:pt x="0" y="0"/>
                    </a:lnTo>
                    <a:cubicBezTo>
                      <a:pt x="856" y="2827"/>
                      <a:pt x="2223" y="3158"/>
                      <a:pt x="2816" y="3158"/>
                    </a:cubicBezTo>
                    <a:cubicBezTo>
                      <a:pt x="2998" y="3158"/>
                      <a:pt x="3107" y="3127"/>
                      <a:pt x="3107" y="3127"/>
                    </a:cubicBezTo>
                    <a:cubicBezTo>
                      <a:pt x="2604" y="441"/>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3"/>
              <p:cNvSpPr/>
              <p:nvPr/>
            </p:nvSpPr>
            <p:spPr>
              <a:xfrm>
                <a:off x="964957" y="3533673"/>
                <a:ext cx="157310" cy="169240"/>
              </a:xfrm>
              <a:custGeom>
                <a:avLst/>
                <a:gdLst/>
                <a:ahLst/>
                <a:cxnLst/>
                <a:rect l="l" t="t" r="r" b="b"/>
                <a:pathLst>
                  <a:path w="2359" h="2538" extrusionOk="0">
                    <a:moveTo>
                      <a:pt x="2358" y="1"/>
                    </a:moveTo>
                    <a:lnTo>
                      <a:pt x="2358" y="1"/>
                    </a:lnTo>
                    <a:cubicBezTo>
                      <a:pt x="1139" y="278"/>
                      <a:pt x="206" y="1272"/>
                      <a:pt x="1" y="2513"/>
                    </a:cubicBezTo>
                    <a:cubicBezTo>
                      <a:pt x="1" y="2513"/>
                      <a:pt x="82" y="2537"/>
                      <a:pt x="218" y="2537"/>
                    </a:cubicBezTo>
                    <a:cubicBezTo>
                      <a:pt x="665" y="2537"/>
                      <a:pt x="1698" y="2272"/>
                      <a:pt x="2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3"/>
              <p:cNvSpPr/>
              <p:nvPr/>
            </p:nvSpPr>
            <p:spPr>
              <a:xfrm>
                <a:off x="859662" y="3193921"/>
                <a:ext cx="155243" cy="158704"/>
              </a:xfrm>
              <a:custGeom>
                <a:avLst/>
                <a:gdLst/>
                <a:ahLst/>
                <a:cxnLst/>
                <a:rect l="l" t="t" r="r" b="b"/>
                <a:pathLst>
                  <a:path w="2328" h="2380" extrusionOk="0">
                    <a:moveTo>
                      <a:pt x="2328" y="1"/>
                    </a:moveTo>
                    <a:lnTo>
                      <a:pt x="2328" y="1"/>
                    </a:lnTo>
                    <a:cubicBezTo>
                      <a:pt x="1" y="1118"/>
                      <a:pt x="575" y="2379"/>
                      <a:pt x="575" y="2379"/>
                    </a:cubicBezTo>
                    <a:cubicBezTo>
                      <a:pt x="2297" y="1764"/>
                      <a:pt x="2328" y="1"/>
                      <a:pt x="2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3"/>
              <p:cNvSpPr/>
              <p:nvPr/>
            </p:nvSpPr>
            <p:spPr>
              <a:xfrm>
                <a:off x="735963" y="3106899"/>
                <a:ext cx="186318" cy="157037"/>
              </a:xfrm>
              <a:custGeom>
                <a:avLst/>
                <a:gdLst/>
                <a:ahLst/>
                <a:cxnLst/>
                <a:rect l="l" t="t" r="r" b="b"/>
                <a:pathLst>
                  <a:path w="2794" h="2355" extrusionOk="0">
                    <a:moveTo>
                      <a:pt x="1560" y="0"/>
                    </a:moveTo>
                    <a:cubicBezTo>
                      <a:pt x="1529" y="0"/>
                      <a:pt x="1498" y="1"/>
                      <a:pt x="1466" y="4"/>
                    </a:cubicBezTo>
                    <a:cubicBezTo>
                      <a:pt x="421" y="86"/>
                      <a:pt x="0" y="1398"/>
                      <a:pt x="800" y="2075"/>
                    </a:cubicBezTo>
                    <a:cubicBezTo>
                      <a:pt x="1029" y="2269"/>
                      <a:pt x="1292" y="2355"/>
                      <a:pt x="1550" y="2355"/>
                    </a:cubicBezTo>
                    <a:cubicBezTo>
                      <a:pt x="2191" y="2355"/>
                      <a:pt x="2793" y="1819"/>
                      <a:pt x="2727" y="1080"/>
                    </a:cubicBezTo>
                    <a:cubicBezTo>
                      <a:pt x="2679" y="466"/>
                      <a:pt x="2166" y="0"/>
                      <a:pt x="15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3"/>
              <p:cNvSpPr/>
              <p:nvPr/>
            </p:nvSpPr>
            <p:spPr>
              <a:xfrm>
                <a:off x="766704" y="3130839"/>
                <a:ext cx="131036" cy="111026"/>
              </a:xfrm>
              <a:custGeom>
                <a:avLst/>
                <a:gdLst/>
                <a:ahLst/>
                <a:cxnLst/>
                <a:rect l="l" t="t" r="r" b="b"/>
                <a:pathLst>
                  <a:path w="1965" h="1665" extrusionOk="0">
                    <a:moveTo>
                      <a:pt x="1101" y="0"/>
                    </a:moveTo>
                    <a:cubicBezTo>
                      <a:pt x="1076" y="0"/>
                      <a:pt x="1051" y="2"/>
                      <a:pt x="1026" y="4"/>
                    </a:cubicBezTo>
                    <a:cubicBezTo>
                      <a:pt x="288" y="65"/>
                      <a:pt x="1" y="988"/>
                      <a:pt x="565" y="1470"/>
                    </a:cubicBezTo>
                    <a:cubicBezTo>
                      <a:pt x="726" y="1605"/>
                      <a:pt x="911" y="1665"/>
                      <a:pt x="1091" y="1665"/>
                    </a:cubicBezTo>
                    <a:cubicBezTo>
                      <a:pt x="1541" y="1665"/>
                      <a:pt x="1965" y="1289"/>
                      <a:pt x="1928" y="762"/>
                    </a:cubicBezTo>
                    <a:cubicBezTo>
                      <a:pt x="1889" y="326"/>
                      <a:pt x="1530" y="0"/>
                      <a:pt x="11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3"/>
              <p:cNvSpPr/>
              <p:nvPr/>
            </p:nvSpPr>
            <p:spPr>
              <a:xfrm>
                <a:off x="795445"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3"/>
              <p:cNvSpPr/>
              <p:nvPr/>
            </p:nvSpPr>
            <p:spPr>
              <a:xfrm>
                <a:off x="820719" y="3728522"/>
                <a:ext cx="270808" cy="182577"/>
              </a:xfrm>
              <a:custGeom>
                <a:avLst/>
                <a:gdLst/>
                <a:ahLst/>
                <a:cxnLst/>
                <a:rect l="l" t="t" r="r" b="b"/>
                <a:pathLst>
                  <a:path w="4061" h="2738" extrusionOk="0">
                    <a:moveTo>
                      <a:pt x="1" y="1"/>
                    </a:moveTo>
                    <a:lnTo>
                      <a:pt x="1" y="1354"/>
                    </a:lnTo>
                    <a:cubicBezTo>
                      <a:pt x="1" y="2123"/>
                      <a:pt x="616" y="2738"/>
                      <a:pt x="1385" y="2738"/>
                    </a:cubicBezTo>
                    <a:lnTo>
                      <a:pt x="2676" y="2738"/>
                    </a:lnTo>
                    <a:cubicBezTo>
                      <a:pt x="3445" y="2738"/>
                      <a:pt x="4060" y="2123"/>
                      <a:pt x="4060" y="1354"/>
                    </a:cubicBezTo>
                    <a:lnTo>
                      <a:pt x="4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3"/>
              <p:cNvSpPr/>
              <p:nvPr/>
            </p:nvSpPr>
            <p:spPr>
              <a:xfrm>
                <a:off x="807715" y="3139241"/>
                <a:ext cx="56149" cy="93756"/>
              </a:xfrm>
              <a:custGeom>
                <a:avLst/>
                <a:gdLst/>
                <a:ahLst/>
                <a:cxnLst/>
                <a:rect l="l" t="t" r="r" b="b"/>
                <a:pathLst>
                  <a:path w="842" h="1406" extrusionOk="0">
                    <a:moveTo>
                      <a:pt x="257" y="1"/>
                    </a:moveTo>
                    <a:lnTo>
                      <a:pt x="155" y="32"/>
                    </a:lnTo>
                    <a:lnTo>
                      <a:pt x="206" y="196"/>
                    </a:lnTo>
                    <a:cubicBezTo>
                      <a:pt x="73" y="247"/>
                      <a:pt x="1" y="401"/>
                      <a:pt x="42" y="544"/>
                    </a:cubicBezTo>
                    <a:cubicBezTo>
                      <a:pt x="83" y="688"/>
                      <a:pt x="216" y="729"/>
                      <a:pt x="401" y="749"/>
                    </a:cubicBezTo>
                    <a:cubicBezTo>
                      <a:pt x="544" y="759"/>
                      <a:pt x="626" y="790"/>
                      <a:pt x="657" y="882"/>
                    </a:cubicBezTo>
                    <a:cubicBezTo>
                      <a:pt x="677" y="985"/>
                      <a:pt x="606" y="1087"/>
                      <a:pt x="503" y="1108"/>
                    </a:cubicBezTo>
                    <a:cubicBezTo>
                      <a:pt x="462" y="1118"/>
                      <a:pt x="419" y="1123"/>
                      <a:pt x="375" y="1123"/>
                    </a:cubicBezTo>
                    <a:cubicBezTo>
                      <a:pt x="331" y="1123"/>
                      <a:pt x="288" y="1118"/>
                      <a:pt x="247" y="1108"/>
                    </a:cubicBezTo>
                    <a:lnTo>
                      <a:pt x="247" y="1241"/>
                    </a:lnTo>
                    <a:cubicBezTo>
                      <a:pt x="293" y="1251"/>
                      <a:pt x="339" y="1257"/>
                      <a:pt x="385" y="1257"/>
                    </a:cubicBezTo>
                    <a:cubicBezTo>
                      <a:pt x="431" y="1257"/>
                      <a:pt x="477" y="1251"/>
                      <a:pt x="524" y="1241"/>
                    </a:cubicBezTo>
                    <a:lnTo>
                      <a:pt x="575" y="1405"/>
                    </a:lnTo>
                    <a:lnTo>
                      <a:pt x="677" y="1375"/>
                    </a:lnTo>
                    <a:lnTo>
                      <a:pt x="626" y="1200"/>
                    </a:lnTo>
                    <a:cubicBezTo>
                      <a:pt x="770" y="1139"/>
                      <a:pt x="841" y="985"/>
                      <a:pt x="800" y="831"/>
                    </a:cubicBezTo>
                    <a:cubicBezTo>
                      <a:pt x="749" y="688"/>
                      <a:pt x="636" y="626"/>
                      <a:pt x="442" y="616"/>
                    </a:cubicBezTo>
                    <a:cubicBezTo>
                      <a:pt x="288" y="595"/>
                      <a:pt x="206" y="554"/>
                      <a:pt x="185" y="483"/>
                    </a:cubicBezTo>
                    <a:cubicBezTo>
                      <a:pt x="155" y="411"/>
                      <a:pt x="185" y="329"/>
                      <a:pt x="308" y="288"/>
                    </a:cubicBezTo>
                    <a:cubicBezTo>
                      <a:pt x="348" y="271"/>
                      <a:pt x="390" y="263"/>
                      <a:pt x="433" y="263"/>
                    </a:cubicBezTo>
                    <a:cubicBezTo>
                      <a:pt x="467" y="263"/>
                      <a:pt x="502" y="268"/>
                      <a:pt x="534" y="278"/>
                    </a:cubicBezTo>
                    <a:lnTo>
                      <a:pt x="544" y="144"/>
                    </a:lnTo>
                    <a:cubicBezTo>
                      <a:pt x="510" y="140"/>
                      <a:pt x="478" y="138"/>
                      <a:pt x="446" y="138"/>
                    </a:cubicBezTo>
                    <a:cubicBezTo>
                      <a:pt x="401" y="138"/>
                      <a:pt x="356" y="143"/>
                      <a:pt x="308" y="155"/>
                    </a:cubicBezTo>
                    <a:lnTo>
                      <a:pt x="2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3"/>
              <p:cNvSpPr/>
              <p:nvPr/>
            </p:nvSpPr>
            <p:spPr>
              <a:xfrm>
                <a:off x="961356" y="3329155"/>
                <a:ext cx="112364" cy="98157"/>
              </a:xfrm>
              <a:custGeom>
                <a:avLst/>
                <a:gdLst/>
                <a:ahLst/>
                <a:cxnLst/>
                <a:rect l="l" t="t" r="r" b="b"/>
                <a:pathLst>
                  <a:path w="1685" h="1472" extrusionOk="0">
                    <a:moveTo>
                      <a:pt x="846" y="0"/>
                    </a:moveTo>
                    <a:cubicBezTo>
                      <a:pt x="391" y="0"/>
                      <a:pt x="0" y="441"/>
                      <a:pt x="147" y="946"/>
                    </a:cubicBezTo>
                    <a:cubicBezTo>
                      <a:pt x="248" y="1289"/>
                      <a:pt x="550" y="1472"/>
                      <a:pt x="853" y="1472"/>
                    </a:cubicBezTo>
                    <a:cubicBezTo>
                      <a:pt x="1102" y="1472"/>
                      <a:pt x="1351" y="1348"/>
                      <a:pt x="1490" y="1089"/>
                    </a:cubicBezTo>
                    <a:cubicBezTo>
                      <a:pt x="1685" y="731"/>
                      <a:pt x="1562" y="290"/>
                      <a:pt x="1203" y="95"/>
                    </a:cubicBezTo>
                    <a:cubicBezTo>
                      <a:pt x="1085" y="30"/>
                      <a:pt x="96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3"/>
              <p:cNvSpPr/>
              <p:nvPr/>
            </p:nvSpPr>
            <p:spPr>
              <a:xfrm>
                <a:off x="988896" y="3335423"/>
                <a:ext cx="50681" cy="82820"/>
              </a:xfrm>
              <a:custGeom>
                <a:avLst/>
                <a:gdLst/>
                <a:ahLst/>
                <a:cxnLst/>
                <a:rect l="l" t="t" r="r" b="b"/>
                <a:pathLst>
                  <a:path w="760" h="1242" extrusionOk="0">
                    <a:moveTo>
                      <a:pt x="534" y="1"/>
                    </a:moveTo>
                    <a:lnTo>
                      <a:pt x="482" y="144"/>
                    </a:lnTo>
                    <a:cubicBezTo>
                      <a:pt x="468" y="142"/>
                      <a:pt x="454" y="141"/>
                      <a:pt x="440" y="141"/>
                    </a:cubicBezTo>
                    <a:cubicBezTo>
                      <a:pt x="332" y="141"/>
                      <a:pt x="232" y="210"/>
                      <a:pt x="195" y="319"/>
                    </a:cubicBezTo>
                    <a:cubicBezTo>
                      <a:pt x="154" y="452"/>
                      <a:pt x="226" y="544"/>
                      <a:pt x="369" y="647"/>
                    </a:cubicBezTo>
                    <a:cubicBezTo>
                      <a:pt x="462" y="719"/>
                      <a:pt x="503" y="790"/>
                      <a:pt x="482" y="872"/>
                    </a:cubicBezTo>
                    <a:cubicBezTo>
                      <a:pt x="460" y="940"/>
                      <a:pt x="398" y="981"/>
                      <a:pt x="334" y="981"/>
                    </a:cubicBezTo>
                    <a:cubicBezTo>
                      <a:pt x="312" y="981"/>
                      <a:pt x="289" y="975"/>
                      <a:pt x="267" y="965"/>
                    </a:cubicBezTo>
                    <a:cubicBezTo>
                      <a:pt x="185" y="944"/>
                      <a:pt x="113" y="903"/>
                      <a:pt x="72" y="842"/>
                    </a:cubicBezTo>
                    <a:lnTo>
                      <a:pt x="0" y="924"/>
                    </a:lnTo>
                    <a:cubicBezTo>
                      <a:pt x="62" y="985"/>
                      <a:pt x="134" y="1036"/>
                      <a:pt x="216" y="1057"/>
                    </a:cubicBezTo>
                    <a:lnTo>
                      <a:pt x="164" y="1211"/>
                    </a:lnTo>
                    <a:lnTo>
                      <a:pt x="257" y="1241"/>
                    </a:lnTo>
                    <a:lnTo>
                      <a:pt x="308" y="1088"/>
                    </a:lnTo>
                    <a:cubicBezTo>
                      <a:pt x="322" y="1090"/>
                      <a:pt x="335" y="1091"/>
                      <a:pt x="349" y="1091"/>
                    </a:cubicBezTo>
                    <a:cubicBezTo>
                      <a:pt x="468" y="1091"/>
                      <a:pt x="579" y="1013"/>
                      <a:pt x="616" y="903"/>
                    </a:cubicBezTo>
                    <a:cubicBezTo>
                      <a:pt x="646" y="770"/>
                      <a:pt x="595" y="667"/>
                      <a:pt x="462" y="565"/>
                    </a:cubicBezTo>
                    <a:cubicBezTo>
                      <a:pt x="349" y="473"/>
                      <a:pt x="308" y="401"/>
                      <a:pt x="328" y="339"/>
                    </a:cubicBezTo>
                    <a:cubicBezTo>
                      <a:pt x="337" y="290"/>
                      <a:pt x="384" y="248"/>
                      <a:pt x="459" y="248"/>
                    </a:cubicBezTo>
                    <a:cubicBezTo>
                      <a:pt x="479" y="248"/>
                      <a:pt x="500" y="251"/>
                      <a:pt x="523" y="257"/>
                    </a:cubicBezTo>
                    <a:cubicBezTo>
                      <a:pt x="585" y="278"/>
                      <a:pt x="646" y="309"/>
                      <a:pt x="698" y="360"/>
                    </a:cubicBezTo>
                    <a:lnTo>
                      <a:pt x="759" y="278"/>
                    </a:lnTo>
                    <a:cubicBezTo>
                      <a:pt x="708" y="227"/>
                      <a:pt x="646" y="186"/>
                      <a:pt x="585" y="165"/>
                    </a:cubicBezTo>
                    <a:lnTo>
                      <a:pt x="626" y="21"/>
                    </a:lnTo>
                    <a:lnTo>
                      <a:pt x="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3"/>
              <p:cNvSpPr/>
              <p:nvPr/>
            </p:nvSpPr>
            <p:spPr>
              <a:xfrm>
                <a:off x="4329712" y="3415443"/>
                <a:ext cx="49947" cy="374689"/>
              </a:xfrm>
              <a:custGeom>
                <a:avLst/>
                <a:gdLst/>
                <a:ahLst/>
                <a:cxnLst/>
                <a:rect l="l" t="t" r="r" b="b"/>
                <a:pathLst>
                  <a:path w="749" h="5619" extrusionOk="0">
                    <a:moveTo>
                      <a:pt x="277" y="0"/>
                    </a:moveTo>
                    <a:lnTo>
                      <a:pt x="0" y="21"/>
                    </a:lnTo>
                    <a:cubicBezTo>
                      <a:pt x="687" y="1682"/>
                      <a:pt x="134" y="5618"/>
                      <a:pt x="134" y="5618"/>
                    </a:cubicBezTo>
                    <a:lnTo>
                      <a:pt x="626" y="5495"/>
                    </a:lnTo>
                    <a:cubicBezTo>
                      <a:pt x="749" y="3291"/>
                      <a:pt x="277" y="0"/>
                      <a:pt x="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3"/>
              <p:cNvSpPr/>
              <p:nvPr/>
            </p:nvSpPr>
            <p:spPr>
              <a:xfrm>
                <a:off x="4235354" y="3450319"/>
                <a:ext cx="116965" cy="118762"/>
              </a:xfrm>
              <a:custGeom>
                <a:avLst/>
                <a:gdLst/>
                <a:ahLst/>
                <a:cxnLst/>
                <a:rect l="l" t="t" r="r" b="b"/>
                <a:pathLst>
                  <a:path w="1754" h="1781" extrusionOk="0">
                    <a:moveTo>
                      <a:pt x="1" y="0"/>
                    </a:moveTo>
                    <a:lnTo>
                      <a:pt x="1" y="0"/>
                    </a:lnTo>
                    <a:cubicBezTo>
                      <a:pt x="488" y="1594"/>
                      <a:pt x="1257" y="1781"/>
                      <a:pt x="1591" y="1781"/>
                    </a:cubicBezTo>
                    <a:cubicBezTo>
                      <a:pt x="1693" y="1781"/>
                      <a:pt x="1754" y="1763"/>
                      <a:pt x="1754" y="1763"/>
                    </a:cubicBezTo>
                    <a:cubicBezTo>
                      <a:pt x="1467" y="246"/>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3"/>
              <p:cNvSpPr/>
              <p:nvPr/>
            </p:nvSpPr>
            <p:spPr>
              <a:xfrm>
                <a:off x="4225818" y="3312017"/>
                <a:ext cx="157243" cy="132431"/>
              </a:xfrm>
              <a:custGeom>
                <a:avLst/>
                <a:gdLst/>
                <a:ahLst/>
                <a:cxnLst/>
                <a:rect l="l" t="t" r="r" b="b"/>
                <a:pathLst>
                  <a:path w="2358" h="1986" extrusionOk="0">
                    <a:moveTo>
                      <a:pt x="1308" y="1"/>
                    </a:moveTo>
                    <a:cubicBezTo>
                      <a:pt x="1283" y="1"/>
                      <a:pt x="1257" y="1"/>
                      <a:pt x="1230" y="3"/>
                    </a:cubicBezTo>
                    <a:cubicBezTo>
                      <a:pt x="359" y="75"/>
                      <a:pt x="0" y="1182"/>
                      <a:pt x="677" y="1746"/>
                    </a:cubicBezTo>
                    <a:cubicBezTo>
                      <a:pt x="869" y="1912"/>
                      <a:pt x="1091" y="1985"/>
                      <a:pt x="1309" y="1985"/>
                    </a:cubicBezTo>
                    <a:cubicBezTo>
                      <a:pt x="1848" y="1985"/>
                      <a:pt x="2358" y="1536"/>
                      <a:pt x="2307" y="916"/>
                    </a:cubicBezTo>
                    <a:cubicBezTo>
                      <a:pt x="2258" y="388"/>
                      <a:pt x="1828" y="1"/>
                      <a:pt x="13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3"/>
              <p:cNvSpPr/>
              <p:nvPr/>
            </p:nvSpPr>
            <p:spPr>
              <a:xfrm>
                <a:off x="4413134" y="3228796"/>
                <a:ext cx="58816" cy="444439"/>
              </a:xfrm>
              <a:custGeom>
                <a:avLst/>
                <a:gdLst/>
                <a:ahLst/>
                <a:cxnLst/>
                <a:rect l="l" t="t" r="r" b="b"/>
                <a:pathLst>
                  <a:path w="882" h="6665" extrusionOk="0">
                    <a:moveTo>
                      <a:pt x="554" y="1"/>
                    </a:moveTo>
                    <a:cubicBezTo>
                      <a:pt x="554" y="1"/>
                      <a:pt x="0" y="3896"/>
                      <a:pt x="133" y="6521"/>
                    </a:cubicBezTo>
                    <a:lnTo>
                      <a:pt x="718" y="6664"/>
                    </a:lnTo>
                    <a:cubicBezTo>
                      <a:pt x="718" y="6664"/>
                      <a:pt x="82" y="2000"/>
                      <a:pt x="882" y="32"/>
                    </a:cubicBezTo>
                    <a:lnTo>
                      <a:pt x="5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3"/>
              <p:cNvSpPr/>
              <p:nvPr/>
            </p:nvSpPr>
            <p:spPr>
              <a:xfrm>
                <a:off x="4445210" y="3270540"/>
                <a:ext cx="138171" cy="140833"/>
              </a:xfrm>
              <a:custGeom>
                <a:avLst/>
                <a:gdLst/>
                <a:ahLst/>
                <a:cxnLst/>
                <a:rect l="l" t="t" r="r" b="b"/>
                <a:pathLst>
                  <a:path w="2072" h="2112" extrusionOk="0">
                    <a:moveTo>
                      <a:pt x="2072" y="0"/>
                    </a:moveTo>
                    <a:lnTo>
                      <a:pt x="2072" y="0"/>
                    </a:lnTo>
                    <a:cubicBezTo>
                      <a:pt x="2072" y="0"/>
                      <a:pt x="339" y="287"/>
                      <a:pt x="1" y="2091"/>
                    </a:cubicBezTo>
                    <a:cubicBezTo>
                      <a:pt x="1" y="2091"/>
                      <a:pt x="71" y="2111"/>
                      <a:pt x="189" y="2111"/>
                    </a:cubicBezTo>
                    <a:cubicBezTo>
                      <a:pt x="581" y="2111"/>
                      <a:pt x="1496" y="1893"/>
                      <a:pt x="2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3"/>
              <p:cNvSpPr/>
              <p:nvPr/>
            </p:nvSpPr>
            <p:spPr>
              <a:xfrm>
                <a:off x="4407666" y="3485194"/>
                <a:ext cx="207190" cy="210583"/>
              </a:xfrm>
              <a:custGeom>
                <a:avLst/>
                <a:gdLst/>
                <a:ahLst/>
                <a:cxnLst/>
                <a:rect l="l" t="t" r="r" b="b"/>
                <a:pathLst>
                  <a:path w="3107" h="3158" extrusionOk="0">
                    <a:moveTo>
                      <a:pt x="3106" y="0"/>
                    </a:moveTo>
                    <a:cubicBezTo>
                      <a:pt x="3106" y="0"/>
                      <a:pt x="502" y="441"/>
                      <a:pt x="0" y="3127"/>
                    </a:cubicBezTo>
                    <a:cubicBezTo>
                      <a:pt x="0" y="3127"/>
                      <a:pt x="109" y="3158"/>
                      <a:pt x="289" y="3158"/>
                    </a:cubicBezTo>
                    <a:cubicBezTo>
                      <a:pt x="880" y="3158"/>
                      <a:pt x="2243" y="2827"/>
                      <a:pt x="3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3"/>
              <p:cNvSpPr/>
              <p:nvPr/>
            </p:nvSpPr>
            <p:spPr>
              <a:xfrm>
                <a:off x="4209414" y="3533673"/>
                <a:ext cx="157310" cy="169240"/>
              </a:xfrm>
              <a:custGeom>
                <a:avLst/>
                <a:gdLst/>
                <a:ahLst/>
                <a:cxnLst/>
                <a:rect l="l" t="t" r="r" b="b"/>
                <a:pathLst>
                  <a:path w="2359" h="2538" extrusionOk="0">
                    <a:moveTo>
                      <a:pt x="0" y="1"/>
                    </a:moveTo>
                    <a:lnTo>
                      <a:pt x="0" y="1"/>
                    </a:lnTo>
                    <a:cubicBezTo>
                      <a:pt x="660" y="2272"/>
                      <a:pt x="1694" y="2537"/>
                      <a:pt x="2141" y="2537"/>
                    </a:cubicBezTo>
                    <a:cubicBezTo>
                      <a:pt x="2276" y="2537"/>
                      <a:pt x="2358" y="2513"/>
                      <a:pt x="2358" y="2513"/>
                    </a:cubicBezTo>
                    <a:cubicBezTo>
                      <a:pt x="2153" y="1272"/>
                      <a:pt x="1220" y="27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3"/>
              <p:cNvSpPr/>
              <p:nvPr/>
            </p:nvSpPr>
            <p:spPr>
              <a:xfrm>
                <a:off x="4316709" y="3193921"/>
                <a:ext cx="154576" cy="158704"/>
              </a:xfrm>
              <a:custGeom>
                <a:avLst/>
                <a:gdLst/>
                <a:ahLst/>
                <a:cxnLst/>
                <a:rect l="l" t="t" r="r" b="b"/>
                <a:pathLst>
                  <a:path w="2318" h="2380" extrusionOk="0">
                    <a:moveTo>
                      <a:pt x="1" y="1"/>
                    </a:moveTo>
                    <a:cubicBezTo>
                      <a:pt x="1" y="1"/>
                      <a:pt x="21" y="1764"/>
                      <a:pt x="1743" y="2379"/>
                    </a:cubicBezTo>
                    <a:cubicBezTo>
                      <a:pt x="1743" y="2379"/>
                      <a:pt x="2318" y="111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3"/>
              <p:cNvSpPr/>
              <p:nvPr/>
            </p:nvSpPr>
            <p:spPr>
              <a:xfrm>
                <a:off x="4409400" y="3106899"/>
                <a:ext cx="186318" cy="157037"/>
              </a:xfrm>
              <a:custGeom>
                <a:avLst/>
                <a:gdLst/>
                <a:ahLst/>
                <a:cxnLst/>
                <a:rect l="l" t="t" r="r" b="b"/>
                <a:pathLst>
                  <a:path w="2794" h="2355" extrusionOk="0">
                    <a:moveTo>
                      <a:pt x="1233" y="0"/>
                    </a:moveTo>
                    <a:cubicBezTo>
                      <a:pt x="628" y="0"/>
                      <a:pt x="115" y="466"/>
                      <a:pt x="66" y="1080"/>
                    </a:cubicBezTo>
                    <a:cubicBezTo>
                      <a:pt x="1" y="1819"/>
                      <a:pt x="603" y="2355"/>
                      <a:pt x="1244" y="2355"/>
                    </a:cubicBezTo>
                    <a:cubicBezTo>
                      <a:pt x="1501" y="2355"/>
                      <a:pt x="1765" y="2269"/>
                      <a:pt x="1994" y="2075"/>
                    </a:cubicBezTo>
                    <a:cubicBezTo>
                      <a:pt x="2793" y="1388"/>
                      <a:pt x="2363" y="86"/>
                      <a:pt x="1327" y="4"/>
                    </a:cubicBezTo>
                    <a:cubicBezTo>
                      <a:pt x="1296" y="1"/>
                      <a:pt x="1264" y="0"/>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3"/>
              <p:cNvSpPr/>
              <p:nvPr/>
            </p:nvSpPr>
            <p:spPr>
              <a:xfrm>
                <a:off x="4433406" y="3130839"/>
                <a:ext cx="131503" cy="111026"/>
              </a:xfrm>
              <a:custGeom>
                <a:avLst/>
                <a:gdLst/>
                <a:ahLst/>
                <a:cxnLst/>
                <a:rect l="l" t="t" r="r" b="b"/>
                <a:pathLst>
                  <a:path w="1972" h="1665" extrusionOk="0">
                    <a:moveTo>
                      <a:pt x="862" y="0"/>
                    </a:moveTo>
                    <a:cubicBezTo>
                      <a:pt x="441" y="0"/>
                      <a:pt x="74" y="326"/>
                      <a:pt x="45" y="762"/>
                    </a:cubicBezTo>
                    <a:cubicBezTo>
                      <a:pt x="1" y="1289"/>
                      <a:pt x="427" y="1665"/>
                      <a:pt x="880" y="1665"/>
                    </a:cubicBezTo>
                    <a:cubicBezTo>
                      <a:pt x="1061" y="1665"/>
                      <a:pt x="1247" y="1605"/>
                      <a:pt x="1408" y="1470"/>
                    </a:cubicBezTo>
                    <a:cubicBezTo>
                      <a:pt x="1972" y="988"/>
                      <a:pt x="1675" y="65"/>
                      <a:pt x="937" y="4"/>
                    </a:cubicBezTo>
                    <a:cubicBezTo>
                      <a:pt x="912" y="2"/>
                      <a:pt x="887" y="0"/>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3"/>
              <p:cNvSpPr/>
              <p:nvPr/>
            </p:nvSpPr>
            <p:spPr>
              <a:xfrm>
                <a:off x="4214882"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3"/>
              <p:cNvSpPr/>
              <p:nvPr/>
            </p:nvSpPr>
            <p:spPr>
              <a:xfrm>
                <a:off x="4239488" y="3728522"/>
                <a:ext cx="271475" cy="183244"/>
              </a:xfrm>
              <a:custGeom>
                <a:avLst/>
                <a:gdLst/>
                <a:ahLst/>
                <a:cxnLst/>
                <a:rect l="l" t="t" r="r" b="b"/>
                <a:pathLst>
                  <a:path w="4071" h="2748" extrusionOk="0">
                    <a:moveTo>
                      <a:pt x="0" y="1"/>
                    </a:moveTo>
                    <a:lnTo>
                      <a:pt x="0" y="1364"/>
                    </a:lnTo>
                    <a:cubicBezTo>
                      <a:pt x="0" y="2123"/>
                      <a:pt x="626" y="2748"/>
                      <a:pt x="1384" y="2748"/>
                    </a:cubicBezTo>
                    <a:lnTo>
                      <a:pt x="2686" y="2748"/>
                    </a:lnTo>
                    <a:cubicBezTo>
                      <a:pt x="3455" y="2748"/>
                      <a:pt x="4070" y="2123"/>
                      <a:pt x="4070" y="1364"/>
                    </a:cubicBezTo>
                    <a:lnTo>
                      <a:pt x="40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3"/>
              <p:cNvSpPr/>
              <p:nvPr/>
            </p:nvSpPr>
            <p:spPr>
              <a:xfrm>
                <a:off x="4468482" y="3137240"/>
                <a:ext cx="52014" cy="95023"/>
              </a:xfrm>
              <a:custGeom>
                <a:avLst/>
                <a:gdLst/>
                <a:ahLst/>
                <a:cxnLst/>
                <a:rect l="l" t="t" r="r" b="b"/>
                <a:pathLst>
                  <a:path w="780" h="1425" extrusionOk="0">
                    <a:moveTo>
                      <a:pt x="493" y="0"/>
                    </a:moveTo>
                    <a:lnTo>
                      <a:pt x="462" y="174"/>
                    </a:lnTo>
                    <a:cubicBezTo>
                      <a:pt x="454" y="174"/>
                      <a:pt x="446" y="174"/>
                      <a:pt x="439" y="174"/>
                    </a:cubicBezTo>
                    <a:cubicBezTo>
                      <a:pt x="295" y="174"/>
                      <a:pt x="173" y="264"/>
                      <a:pt x="144" y="400"/>
                    </a:cubicBezTo>
                    <a:cubicBezTo>
                      <a:pt x="124" y="554"/>
                      <a:pt x="216" y="646"/>
                      <a:pt x="380" y="748"/>
                    </a:cubicBezTo>
                    <a:cubicBezTo>
                      <a:pt x="493" y="820"/>
                      <a:pt x="554" y="892"/>
                      <a:pt x="534" y="984"/>
                    </a:cubicBezTo>
                    <a:cubicBezTo>
                      <a:pt x="508" y="1069"/>
                      <a:pt x="434" y="1125"/>
                      <a:pt x="351" y="1125"/>
                    </a:cubicBezTo>
                    <a:cubicBezTo>
                      <a:pt x="334" y="1125"/>
                      <a:pt x="316" y="1123"/>
                      <a:pt x="298" y="1117"/>
                    </a:cubicBezTo>
                    <a:cubicBezTo>
                      <a:pt x="206" y="1097"/>
                      <a:pt x="134" y="1056"/>
                      <a:pt x="62" y="994"/>
                    </a:cubicBezTo>
                    <a:lnTo>
                      <a:pt x="1" y="1107"/>
                    </a:lnTo>
                    <a:cubicBezTo>
                      <a:pt x="72" y="1169"/>
                      <a:pt x="154" y="1210"/>
                      <a:pt x="247" y="1230"/>
                    </a:cubicBezTo>
                    <a:lnTo>
                      <a:pt x="216" y="1405"/>
                    </a:lnTo>
                    <a:lnTo>
                      <a:pt x="329" y="1425"/>
                    </a:lnTo>
                    <a:lnTo>
                      <a:pt x="359" y="1251"/>
                    </a:lnTo>
                    <a:cubicBezTo>
                      <a:pt x="366" y="1251"/>
                      <a:pt x="373" y="1251"/>
                      <a:pt x="380" y="1251"/>
                    </a:cubicBezTo>
                    <a:cubicBezTo>
                      <a:pt x="526" y="1251"/>
                      <a:pt x="658" y="1151"/>
                      <a:pt x="687" y="1005"/>
                    </a:cubicBezTo>
                    <a:cubicBezTo>
                      <a:pt x="708" y="851"/>
                      <a:pt x="636" y="748"/>
                      <a:pt x="472" y="646"/>
                    </a:cubicBezTo>
                    <a:cubicBezTo>
                      <a:pt x="339" y="554"/>
                      <a:pt x="277" y="502"/>
                      <a:pt x="298" y="410"/>
                    </a:cubicBezTo>
                    <a:cubicBezTo>
                      <a:pt x="307" y="348"/>
                      <a:pt x="362" y="293"/>
                      <a:pt x="457" y="293"/>
                    </a:cubicBezTo>
                    <a:cubicBezTo>
                      <a:pt x="471" y="293"/>
                      <a:pt x="487" y="295"/>
                      <a:pt x="503" y="297"/>
                    </a:cubicBezTo>
                    <a:cubicBezTo>
                      <a:pt x="585" y="308"/>
                      <a:pt x="657" y="338"/>
                      <a:pt x="708" y="390"/>
                    </a:cubicBezTo>
                    <a:lnTo>
                      <a:pt x="780" y="287"/>
                    </a:lnTo>
                    <a:cubicBezTo>
                      <a:pt x="718" y="236"/>
                      <a:pt x="646" y="205"/>
                      <a:pt x="564" y="185"/>
                    </a:cubicBezTo>
                    <a:lnTo>
                      <a:pt x="595" y="21"/>
                    </a:lnTo>
                    <a:lnTo>
                      <a:pt x="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3"/>
              <p:cNvSpPr/>
              <p:nvPr/>
            </p:nvSpPr>
            <p:spPr>
              <a:xfrm>
                <a:off x="4257227" y="3329222"/>
                <a:ext cx="113098" cy="98090"/>
              </a:xfrm>
              <a:custGeom>
                <a:avLst/>
                <a:gdLst/>
                <a:ahLst/>
                <a:cxnLst/>
                <a:rect l="l" t="t" r="r" b="b"/>
                <a:pathLst>
                  <a:path w="1696" h="1471" extrusionOk="0">
                    <a:moveTo>
                      <a:pt x="846" y="0"/>
                    </a:moveTo>
                    <a:cubicBezTo>
                      <a:pt x="730" y="0"/>
                      <a:pt x="610" y="29"/>
                      <a:pt x="493" y="94"/>
                    </a:cubicBezTo>
                    <a:cubicBezTo>
                      <a:pt x="134" y="289"/>
                      <a:pt x="1" y="730"/>
                      <a:pt x="196" y="1088"/>
                    </a:cubicBezTo>
                    <a:cubicBezTo>
                      <a:pt x="334" y="1347"/>
                      <a:pt x="586" y="1471"/>
                      <a:pt x="837" y="1471"/>
                    </a:cubicBezTo>
                    <a:cubicBezTo>
                      <a:pt x="1142" y="1471"/>
                      <a:pt x="1447" y="1288"/>
                      <a:pt x="1549" y="945"/>
                    </a:cubicBezTo>
                    <a:cubicBezTo>
                      <a:pt x="1696" y="447"/>
                      <a:pt x="130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3"/>
              <p:cNvSpPr/>
              <p:nvPr/>
            </p:nvSpPr>
            <p:spPr>
              <a:xfrm>
                <a:off x="4290769" y="3334090"/>
                <a:ext cx="47213" cy="84153"/>
              </a:xfrm>
              <a:custGeom>
                <a:avLst/>
                <a:gdLst/>
                <a:ahLst/>
                <a:cxnLst/>
                <a:rect l="l" t="t" r="r" b="b"/>
                <a:pathLst>
                  <a:path w="708" h="1262" extrusionOk="0">
                    <a:moveTo>
                      <a:pt x="256" y="0"/>
                    </a:moveTo>
                    <a:lnTo>
                      <a:pt x="164" y="31"/>
                    </a:lnTo>
                    <a:lnTo>
                      <a:pt x="195" y="175"/>
                    </a:lnTo>
                    <a:cubicBezTo>
                      <a:pt x="72" y="216"/>
                      <a:pt x="0" y="349"/>
                      <a:pt x="31" y="472"/>
                    </a:cubicBezTo>
                    <a:cubicBezTo>
                      <a:pt x="62" y="605"/>
                      <a:pt x="174" y="657"/>
                      <a:pt x="338" y="677"/>
                    </a:cubicBezTo>
                    <a:cubicBezTo>
                      <a:pt x="461" y="698"/>
                      <a:pt x="533" y="728"/>
                      <a:pt x="554" y="810"/>
                    </a:cubicBezTo>
                    <a:cubicBezTo>
                      <a:pt x="574" y="903"/>
                      <a:pt x="513" y="974"/>
                      <a:pt x="410" y="1005"/>
                    </a:cubicBezTo>
                    <a:cubicBezTo>
                      <a:pt x="376" y="1009"/>
                      <a:pt x="344" y="1012"/>
                      <a:pt x="312" y="1012"/>
                    </a:cubicBezTo>
                    <a:cubicBezTo>
                      <a:pt x="267" y="1012"/>
                      <a:pt x="222" y="1007"/>
                      <a:pt x="174" y="995"/>
                    </a:cubicBezTo>
                    <a:lnTo>
                      <a:pt x="164" y="1097"/>
                    </a:lnTo>
                    <a:cubicBezTo>
                      <a:pt x="209" y="1114"/>
                      <a:pt x="254" y="1122"/>
                      <a:pt x="300" y="1122"/>
                    </a:cubicBezTo>
                    <a:cubicBezTo>
                      <a:pt x="336" y="1122"/>
                      <a:pt x="373" y="1117"/>
                      <a:pt x="410" y="1108"/>
                    </a:cubicBezTo>
                    <a:lnTo>
                      <a:pt x="451" y="1261"/>
                    </a:lnTo>
                    <a:lnTo>
                      <a:pt x="543" y="1241"/>
                    </a:lnTo>
                    <a:lnTo>
                      <a:pt x="502" y="1087"/>
                    </a:lnTo>
                    <a:cubicBezTo>
                      <a:pt x="636" y="1046"/>
                      <a:pt x="707" y="913"/>
                      <a:pt x="677" y="780"/>
                    </a:cubicBezTo>
                    <a:cubicBezTo>
                      <a:pt x="646" y="646"/>
                      <a:pt x="554" y="585"/>
                      <a:pt x="379" y="554"/>
                    </a:cubicBezTo>
                    <a:cubicBezTo>
                      <a:pt x="236" y="534"/>
                      <a:pt x="164" y="493"/>
                      <a:pt x="154" y="431"/>
                    </a:cubicBezTo>
                    <a:cubicBezTo>
                      <a:pt x="144" y="370"/>
                      <a:pt x="164" y="288"/>
                      <a:pt x="287" y="257"/>
                    </a:cubicBezTo>
                    <a:cubicBezTo>
                      <a:pt x="318" y="247"/>
                      <a:pt x="351" y="241"/>
                      <a:pt x="385" y="241"/>
                    </a:cubicBezTo>
                    <a:cubicBezTo>
                      <a:pt x="418" y="241"/>
                      <a:pt x="451" y="247"/>
                      <a:pt x="482" y="257"/>
                    </a:cubicBezTo>
                    <a:lnTo>
                      <a:pt x="502" y="154"/>
                    </a:lnTo>
                    <a:cubicBezTo>
                      <a:pt x="467" y="144"/>
                      <a:pt x="431" y="139"/>
                      <a:pt x="395" y="139"/>
                    </a:cubicBezTo>
                    <a:cubicBezTo>
                      <a:pt x="359" y="139"/>
                      <a:pt x="323" y="144"/>
                      <a:pt x="287" y="154"/>
                    </a:cubicBezTo>
                    <a:lnTo>
                      <a:pt x="2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3"/>
              <p:cNvSpPr/>
              <p:nvPr/>
            </p:nvSpPr>
            <p:spPr>
              <a:xfrm>
                <a:off x="3715817" y="2780351"/>
                <a:ext cx="434853" cy="961895"/>
              </a:xfrm>
              <a:custGeom>
                <a:avLst/>
                <a:gdLst/>
                <a:ahLst/>
                <a:cxnLst/>
                <a:rect l="l" t="t" r="r" b="b"/>
                <a:pathLst>
                  <a:path w="6521" h="14425" extrusionOk="0">
                    <a:moveTo>
                      <a:pt x="1" y="1"/>
                    </a:moveTo>
                    <a:lnTo>
                      <a:pt x="1128" y="14425"/>
                    </a:lnTo>
                    <a:lnTo>
                      <a:pt x="2912" y="14425"/>
                    </a:lnTo>
                    <a:lnTo>
                      <a:pt x="2912" y="6223"/>
                    </a:lnTo>
                    <a:lnTo>
                      <a:pt x="4593" y="14425"/>
                    </a:lnTo>
                    <a:lnTo>
                      <a:pt x="6521" y="14425"/>
                    </a:lnTo>
                    <a:lnTo>
                      <a:pt x="5495" y="6193"/>
                    </a:lnTo>
                    <a:lnTo>
                      <a:pt x="48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3"/>
              <p:cNvSpPr/>
              <p:nvPr/>
            </p:nvSpPr>
            <p:spPr>
              <a:xfrm>
                <a:off x="1208367" y="1354379"/>
                <a:ext cx="132625" cy="178057"/>
              </a:xfrm>
              <a:custGeom>
                <a:avLst/>
                <a:gdLst/>
                <a:ahLst/>
                <a:cxnLst/>
                <a:rect l="l" t="t" r="r" b="b"/>
                <a:pathLst>
                  <a:path w="1734" h="2328" extrusionOk="0">
                    <a:moveTo>
                      <a:pt x="872" y="0"/>
                    </a:moveTo>
                    <a:lnTo>
                      <a:pt x="636" y="913"/>
                    </a:lnTo>
                    <a:lnTo>
                      <a:pt x="1" y="1159"/>
                    </a:lnTo>
                    <a:lnTo>
                      <a:pt x="616" y="1395"/>
                    </a:lnTo>
                    <a:lnTo>
                      <a:pt x="862" y="2328"/>
                    </a:lnTo>
                    <a:lnTo>
                      <a:pt x="1098" y="1405"/>
                    </a:lnTo>
                    <a:lnTo>
                      <a:pt x="1733" y="1169"/>
                    </a:lnTo>
                    <a:lnTo>
                      <a:pt x="1118" y="933"/>
                    </a:lnTo>
                    <a:lnTo>
                      <a:pt x="87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3"/>
              <p:cNvSpPr/>
              <p:nvPr/>
            </p:nvSpPr>
            <p:spPr>
              <a:xfrm>
                <a:off x="457198" y="2547788"/>
                <a:ext cx="133390" cy="177216"/>
              </a:xfrm>
              <a:custGeom>
                <a:avLst/>
                <a:gdLst/>
                <a:ahLst/>
                <a:cxnLst/>
                <a:rect l="l" t="t" r="r" b="b"/>
                <a:pathLst>
                  <a:path w="1744" h="2317" extrusionOk="0">
                    <a:moveTo>
                      <a:pt x="882" y="0"/>
                    </a:moveTo>
                    <a:lnTo>
                      <a:pt x="647" y="913"/>
                    </a:lnTo>
                    <a:lnTo>
                      <a:pt x="1" y="1148"/>
                    </a:lnTo>
                    <a:lnTo>
                      <a:pt x="626" y="1384"/>
                    </a:lnTo>
                    <a:lnTo>
                      <a:pt x="862" y="2317"/>
                    </a:lnTo>
                    <a:lnTo>
                      <a:pt x="1098" y="1405"/>
                    </a:lnTo>
                    <a:lnTo>
                      <a:pt x="1744"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3"/>
              <p:cNvSpPr/>
              <p:nvPr/>
            </p:nvSpPr>
            <p:spPr>
              <a:xfrm>
                <a:off x="3985286" y="740196"/>
                <a:ext cx="275346" cy="427398"/>
              </a:xfrm>
              <a:custGeom>
                <a:avLst/>
                <a:gdLst/>
                <a:ahLst/>
                <a:cxnLst/>
                <a:rect l="l" t="t" r="r" b="b"/>
                <a:pathLst>
                  <a:path w="3600" h="5588" extrusionOk="0">
                    <a:moveTo>
                      <a:pt x="1559" y="0"/>
                    </a:moveTo>
                    <a:cubicBezTo>
                      <a:pt x="1467" y="0"/>
                      <a:pt x="1385" y="72"/>
                      <a:pt x="1385" y="164"/>
                    </a:cubicBezTo>
                    <a:lnTo>
                      <a:pt x="1385" y="584"/>
                    </a:lnTo>
                    <a:cubicBezTo>
                      <a:pt x="1211" y="615"/>
                      <a:pt x="1047" y="666"/>
                      <a:pt x="883" y="748"/>
                    </a:cubicBezTo>
                    <a:cubicBezTo>
                      <a:pt x="739" y="810"/>
                      <a:pt x="606" y="902"/>
                      <a:pt x="493" y="1015"/>
                    </a:cubicBezTo>
                    <a:cubicBezTo>
                      <a:pt x="380" y="1128"/>
                      <a:pt x="298" y="1251"/>
                      <a:pt x="237" y="1384"/>
                    </a:cubicBezTo>
                    <a:cubicBezTo>
                      <a:pt x="165" y="1528"/>
                      <a:pt x="134" y="1681"/>
                      <a:pt x="134" y="1835"/>
                    </a:cubicBezTo>
                    <a:cubicBezTo>
                      <a:pt x="134" y="1999"/>
                      <a:pt x="155" y="2163"/>
                      <a:pt x="216" y="2317"/>
                    </a:cubicBezTo>
                    <a:cubicBezTo>
                      <a:pt x="257" y="2450"/>
                      <a:pt x="339" y="2563"/>
                      <a:pt x="431" y="2665"/>
                    </a:cubicBezTo>
                    <a:cubicBezTo>
                      <a:pt x="544" y="2768"/>
                      <a:pt x="678" y="2850"/>
                      <a:pt x="821" y="2922"/>
                    </a:cubicBezTo>
                    <a:cubicBezTo>
                      <a:pt x="995" y="2993"/>
                      <a:pt x="1180" y="3055"/>
                      <a:pt x="1364" y="3096"/>
                    </a:cubicBezTo>
                    <a:cubicBezTo>
                      <a:pt x="1590" y="3147"/>
                      <a:pt x="1795" y="3199"/>
                      <a:pt x="1969" y="3240"/>
                    </a:cubicBezTo>
                    <a:cubicBezTo>
                      <a:pt x="2113" y="3270"/>
                      <a:pt x="2256" y="3301"/>
                      <a:pt x="2400" y="3352"/>
                    </a:cubicBezTo>
                    <a:cubicBezTo>
                      <a:pt x="2502" y="3383"/>
                      <a:pt x="2595" y="3434"/>
                      <a:pt x="2666" y="3506"/>
                    </a:cubicBezTo>
                    <a:cubicBezTo>
                      <a:pt x="2728" y="3568"/>
                      <a:pt x="2759" y="3639"/>
                      <a:pt x="2759" y="3732"/>
                    </a:cubicBezTo>
                    <a:cubicBezTo>
                      <a:pt x="2759" y="3814"/>
                      <a:pt x="2728" y="3896"/>
                      <a:pt x="2677" y="3967"/>
                    </a:cubicBezTo>
                    <a:cubicBezTo>
                      <a:pt x="2615" y="4029"/>
                      <a:pt x="2543" y="4090"/>
                      <a:pt x="2461" y="4131"/>
                    </a:cubicBezTo>
                    <a:cubicBezTo>
                      <a:pt x="2369" y="4172"/>
                      <a:pt x="2266" y="4203"/>
                      <a:pt x="2154" y="4224"/>
                    </a:cubicBezTo>
                    <a:cubicBezTo>
                      <a:pt x="2041" y="4244"/>
                      <a:pt x="1918" y="4254"/>
                      <a:pt x="1795" y="4254"/>
                    </a:cubicBezTo>
                    <a:cubicBezTo>
                      <a:pt x="1662" y="4254"/>
                      <a:pt x="1528" y="4234"/>
                      <a:pt x="1405" y="4213"/>
                    </a:cubicBezTo>
                    <a:cubicBezTo>
                      <a:pt x="1313" y="4183"/>
                      <a:pt x="1221" y="4152"/>
                      <a:pt x="1139" y="4111"/>
                    </a:cubicBezTo>
                    <a:cubicBezTo>
                      <a:pt x="1077" y="4070"/>
                      <a:pt x="1016" y="4019"/>
                      <a:pt x="975" y="3967"/>
                    </a:cubicBezTo>
                    <a:cubicBezTo>
                      <a:pt x="934" y="3916"/>
                      <a:pt x="893" y="3855"/>
                      <a:pt x="862" y="3803"/>
                    </a:cubicBezTo>
                    <a:cubicBezTo>
                      <a:pt x="842" y="3752"/>
                      <a:pt x="811" y="3721"/>
                      <a:pt x="770" y="3691"/>
                    </a:cubicBezTo>
                    <a:cubicBezTo>
                      <a:pt x="719" y="3660"/>
                      <a:pt x="667" y="3650"/>
                      <a:pt x="616" y="3650"/>
                    </a:cubicBezTo>
                    <a:lnTo>
                      <a:pt x="175" y="3650"/>
                    </a:lnTo>
                    <a:cubicBezTo>
                      <a:pt x="134" y="3650"/>
                      <a:pt x="83" y="3670"/>
                      <a:pt x="52" y="3701"/>
                    </a:cubicBezTo>
                    <a:cubicBezTo>
                      <a:pt x="21" y="3732"/>
                      <a:pt x="1" y="3773"/>
                      <a:pt x="11" y="3824"/>
                    </a:cubicBezTo>
                    <a:cubicBezTo>
                      <a:pt x="11" y="3967"/>
                      <a:pt x="62" y="4121"/>
                      <a:pt x="134" y="4254"/>
                    </a:cubicBezTo>
                    <a:cubicBezTo>
                      <a:pt x="216" y="4388"/>
                      <a:pt x="308" y="4500"/>
                      <a:pt x="431" y="4593"/>
                    </a:cubicBezTo>
                    <a:cubicBezTo>
                      <a:pt x="565" y="4705"/>
                      <a:pt x="708" y="4787"/>
                      <a:pt x="862" y="4849"/>
                    </a:cubicBezTo>
                    <a:cubicBezTo>
                      <a:pt x="1026" y="4921"/>
                      <a:pt x="1200" y="4972"/>
                      <a:pt x="1385" y="5003"/>
                    </a:cubicBezTo>
                    <a:lnTo>
                      <a:pt x="1385" y="5423"/>
                    </a:lnTo>
                    <a:cubicBezTo>
                      <a:pt x="1385" y="5464"/>
                      <a:pt x="1405" y="5505"/>
                      <a:pt x="1436" y="5536"/>
                    </a:cubicBezTo>
                    <a:cubicBezTo>
                      <a:pt x="1467" y="5567"/>
                      <a:pt x="1508" y="5587"/>
                      <a:pt x="1549" y="5587"/>
                    </a:cubicBezTo>
                    <a:lnTo>
                      <a:pt x="2061" y="5587"/>
                    </a:lnTo>
                    <a:cubicBezTo>
                      <a:pt x="2143" y="5587"/>
                      <a:pt x="2225" y="5515"/>
                      <a:pt x="2225" y="5423"/>
                    </a:cubicBezTo>
                    <a:lnTo>
                      <a:pt x="2225" y="5003"/>
                    </a:lnTo>
                    <a:cubicBezTo>
                      <a:pt x="2420" y="4972"/>
                      <a:pt x="2615" y="4921"/>
                      <a:pt x="2800" y="4849"/>
                    </a:cubicBezTo>
                    <a:cubicBezTo>
                      <a:pt x="2964" y="4777"/>
                      <a:pt x="3107" y="4685"/>
                      <a:pt x="3230" y="4562"/>
                    </a:cubicBezTo>
                    <a:cubicBezTo>
                      <a:pt x="3353" y="4459"/>
                      <a:pt x="3445" y="4326"/>
                      <a:pt x="3507" y="4183"/>
                    </a:cubicBezTo>
                    <a:cubicBezTo>
                      <a:pt x="3568" y="4039"/>
                      <a:pt x="3599" y="3885"/>
                      <a:pt x="3599" y="3721"/>
                    </a:cubicBezTo>
                    <a:cubicBezTo>
                      <a:pt x="3599" y="3568"/>
                      <a:pt x="3579" y="3414"/>
                      <a:pt x="3527" y="3270"/>
                    </a:cubicBezTo>
                    <a:cubicBezTo>
                      <a:pt x="3476" y="3137"/>
                      <a:pt x="3394" y="3014"/>
                      <a:pt x="3292" y="2922"/>
                    </a:cubicBezTo>
                    <a:cubicBezTo>
                      <a:pt x="3169" y="2809"/>
                      <a:pt x="3025" y="2727"/>
                      <a:pt x="2871" y="2665"/>
                    </a:cubicBezTo>
                    <a:cubicBezTo>
                      <a:pt x="2666" y="2583"/>
                      <a:pt x="2451" y="2522"/>
                      <a:pt x="2236" y="2471"/>
                    </a:cubicBezTo>
                    <a:cubicBezTo>
                      <a:pt x="2010" y="2430"/>
                      <a:pt x="1815" y="2378"/>
                      <a:pt x="1651" y="2348"/>
                    </a:cubicBezTo>
                    <a:cubicBezTo>
                      <a:pt x="1518" y="2317"/>
                      <a:pt x="1385" y="2276"/>
                      <a:pt x="1262" y="2214"/>
                    </a:cubicBezTo>
                    <a:cubicBezTo>
                      <a:pt x="1180" y="2184"/>
                      <a:pt x="1098" y="2132"/>
                      <a:pt x="1047" y="2061"/>
                    </a:cubicBezTo>
                    <a:cubicBezTo>
                      <a:pt x="954" y="1927"/>
                      <a:pt x="954" y="1753"/>
                      <a:pt x="1036" y="1620"/>
                    </a:cubicBezTo>
                    <a:cubicBezTo>
                      <a:pt x="1077" y="1558"/>
                      <a:pt x="1139" y="1497"/>
                      <a:pt x="1211" y="1466"/>
                    </a:cubicBezTo>
                    <a:cubicBezTo>
                      <a:pt x="1293" y="1415"/>
                      <a:pt x="1375" y="1384"/>
                      <a:pt x="1467" y="1363"/>
                    </a:cubicBezTo>
                    <a:cubicBezTo>
                      <a:pt x="1544" y="1340"/>
                      <a:pt x="1621" y="1329"/>
                      <a:pt x="1698" y="1329"/>
                    </a:cubicBezTo>
                    <a:cubicBezTo>
                      <a:pt x="1723" y="1329"/>
                      <a:pt x="1749" y="1330"/>
                      <a:pt x="1774" y="1333"/>
                    </a:cubicBezTo>
                    <a:cubicBezTo>
                      <a:pt x="1807" y="1329"/>
                      <a:pt x="1840" y="1328"/>
                      <a:pt x="1873" y="1328"/>
                    </a:cubicBezTo>
                    <a:cubicBezTo>
                      <a:pt x="2034" y="1328"/>
                      <a:pt x="2193" y="1369"/>
                      <a:pt x="2338" y="1446"/>
                    </a:cubicBezTo>
                    <a:cubicBezTo>
                      <a:pt x="2451" y="1507"/>
                      <a:pt x="2543" y="1599"/>
                      <a:pt x="2615" y="1712"/>
                    </a:cubicBezTo>
                    <a:cubicBezTo>
                      <a:pt x="2646" y="1753"/>
                      <a:pt x="2677" y="1794"/>
                      <a:pt x="2718" y="1825"/>
                    </a:cubicBezTo>
                    <a:cubicBezTo>
                      <a:pt x="2759" y="1856"/>
                      <a:pt x="2820" y="1866"/>
                      <a:pt x="2871" y="1866"/>
                    </a:cubicBezTo>
                    <a:lnTo>
                      <a:pt x="3312" y="1866"/>
                    </a:lnTo>
                    <a:cubicBezTo>
                      <a:pt x="3353" y="1866"/>
                      <a:pt x="3394" y="1845"/>
                      <a:pt x="3425" y="1815"/>
                    </a:cubicBezTo>
                    <a:cubicBezTo>
                      <a:pt x="3466" y="1784"/>
                      <a:pt x="3476" y="1743"/>
                      <a:pt x="3476" y="1692"/>
                    </a:cubicBezTo>
                    <a:cubicBezTo>
                      <a:pt x="3466" y="1579"/>
                      <a:pt x="3435" y="1476"/>
                      <a:pt x="3384" y="1374"/>
                    </a:cubicBezTo>
                    <a:cubicBezTo>
                      <a:pt x="3322" y="1251"/>
                      <a:pt x="3240" y="1138"/>
                      <a:pt x="3148" y="1046"/>
                    </a:cubicBezTo>
                    <a:cubicBezTo>
                      <a:pt x="3035" y="933"/>
                      <a:pt x="2902" y="841"/>
                      <a:pt x="2759" y="769"/>
                    </a:cubicBezTo>
                    <a:cubicBezTo>
                      <a:pt x="2595" y="687"/>
                      <a:pt x="2410" y="625"/>
                      <a:pt x="2225" y="595"/>
                    </a:cubicBezTo>
                    <a:lnTo>
                      <a:pt x="2225" y="164"/>
                    </a:lnTo>
                    <a:cubicBezTo>
                      <a:pt x="2225" y="123"/>
                      <a:pt x="2205" y="72"/>
                      <a:pt x="2174" y="51"/>
                    </a:cubicBezTo>
                    <a:cubicBezTo>
                      <a:pt x="2143" y="10"/>
                      <a:pt x="2102" y="0"/>
                      <a:pt x="2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3"/>
              <p:cNvSpPr/>
              <p:nvPr/>
            </p:nvSpPr>
            <p:spPr>
              <a:xfrm>
                <a:off x="1872864" y="1451368"/>
                <a:ext cx="153735" cy="240775"/>
              </a:xfrm>
              <a:custGeom>
                <a:avLst/>
                <a:gdLst/>
                <a:ahLst/>
                <a:cxnLst/>
                <a:rect l="l" t="t" r="r" b="b"/>
                <a:pathLst>
                  <a:path w="2010" h="3148" extrusionOk="0">
                    <a:moveTo>
                      <a:pt x="862" y="1"/>
                    </a:moveTo>
                    <a:cubicBezTo>
                      <a:pt x="841" y="1"/>
                      <a:pt x="821" y="11"/>
                      <a:pt x="800" y="31"/>
                    </a:cubicBezTo>
                    <a:cubicBezTo>
                      <a:pt x="780" y="52"/>
                      <a:pt x="769" y="72"/>
                      <a:pt x="769" y="93"/>
                    </a:cubicBezTo>
                    <a:lnTo>
                      <a:pt x="769" y="339"/>
                    </a:lnTo>
                    <a:cubicBezTo>
                      <a:pt x="677" y="349"/>
                      <a:pt x="575" y="380"/>
                      <a:pt x="493" y="421"/>
                    </a:cubicBezTo>
                    <a:cubicBezTo>
                      <a:pt x="411" y="462"/>
                      <a:pt x="329" y="513"/>
                      <a:pt x="267" y="575"/>
                    </a:cubicBezTo>
                    <a:cubicBezTo>
                      <a:pt x="206" y="636"/>
                      <a:pt x="154" y="708"/>
                      <a:pt x="124" y="780"/>
                    </a:cubicBezTo>
                    <a:cubicBezTo>
                      <a:pt x="83" y="862"/>
                      <a:pt x="72" y="954"/>
                      <a:pt x="72" y="1036"/>
                    </a:cubicBezTo>
                    <a:cubicBezTo>
                      <a:pt x="72" y="1128"/>
                      <a:pt x="83" y="1220"/>
                      <a:pt x="113" y="1313"/>
                    </a:cubicBezTo>
                    <a:cubicBezTo>
                      <a:pt x="144" y="1384"/>
                      <a:pt x="185" y="1456"/>
                      <a:pt x="236" y="1507"/>
                    </a:cubicBezTo>
                    <a:cubicBezTo>
                      <a:pt x="298" y="1569"/>
                      <a:pt x="380" y="1610"/>
                      <a:pt x="452" y="1651"/>
                    </a:cubicBezTo>
                    <a:cubicBezTo>
                      <a:pt x="554" y="1692"/>
                      <a:pt x="657" y="1723"/>
                      <a:pt x="759" y="1743"/>
                    </a:cubicBezTo>
                    <a:cubicBezTo>
                      <a:pt x="892" y="1774"/>
                      <a:pt x="1005" y="1805"/>
                      <a:pt x="1097" y="1825"/>
                    </a:cubicBezTo>
                    <a:cubicBezTo>
                      <a:pt x="1180" y="1846"/>
                      <a:pt x="1262" y="1866"/>
                      <a:pt x="1344" y="1897"/>
                    </a:cubicBezTo>
                    <a:cubicBezTo>
                      <a:pt x="1405" y="1907"/>
                      <a:pt x="1446" y="1938"/>
                      <a:pt x="1497" y="1979"/>
                    </a:cubicBezTo>
                    <a:cubicBezTo>
                      <a:pt x="1528" y="2010"/>
                      <a:pt x="1549" y="2061"/>
                      <a:pt x="1538" y="2102"/>
                    </a:cubicBezTo>
                    <a:cubicBezTo>
                      <a:pt x="1538" y="2153"/>
                      <a:pt x="1528" y="2194"/>
                      <a:pt x="1497" y="2235"/>
                    </a:cubicBezTo>
                    <a:cubicBezTo>
                      <a:pt x="1467" y="2276"/>
                      <a:pt x="1426" y="2307"/>
                      <a:pt x="1374" y="2328"/>
                    </a:cubicBezTo>
                    <a:cubicBezTo>
                      <a:pt x="1323" y="2348"/>
                      <a:pt x="1272" y="2369"/>
                      <a:pt x="1210" y="2379"/>
                    </a:cubicBezTo>
                    <a:cubicBezTo>
                      <a:pt x="1138" y="2389"/>
                      <a:pt x="1077" y="2389"/>
                      <a:pt x="1005" y="2389"/>
                    </a:cubicBezTo>
                    <a:cubicBezTo>
                      <a:pt x="986" y="2392"/>
                      <a:pt x="966" y="2393"/>
                      <a:pt x="946" y="2393"/>
                    </a:cubicBezTo>
                    <a:cubicBezTo>
                      <a:pt x="890" y="2393"/>
                      <a:pt x="832" y="2384"/>
                      <a:pt x="780" y="2369"/>
                    </a:cubicBezTo>
                    <a:cubicBezTo>
                      <a:pt x="728" y="2358"/>
                      <a:pt x="677" y="2338"/>
                      <a:pt x="636" y="2317"/>
                    </a:cubicBezTo>
                    <a:cubicBezTo>
                      <a:pt x="595" y="2297"/>
                      <a:pt x="564" y="2266"/>
                      <a:pt x="544" y="2235"/>
                    </a:cubicBezTo>
                    <a:cubicBezTo>
                      <a:pt x="523" y="2205"/>
                      <a:pt x="503" y="2174"/>
                      <a:pt x="482" y="2143"/>
                    </a:cubicBezTo>
                    <a:cubicBezTo>
                      <a:pt x="472" y="2112"/>
                      <a:pt x="452" y="2092"/>
                      <a:pt x="431" y="2082"/>
                    </a:cubicBezTo>
                    <a:cubicBezTo>
                      <a:pt x="400" y="2061"/>
                      <a:pt x="370" y="2061"/>
                      <a:pt x="339" y="2061"/>
                    </a:cubicBezTo>
                    <a:lnTo>
                      <a:pt x="93" y="2061"/>
                    </a:lnTo>
                    <a:cubicBezTo>
                      <a:pt x="72" y="2061"/>
                      <a:pt x="42" y="2071"/>
                      <a:pt x="31" y="2082"/>
                    </a:cubicBezTo>
                    <a:cubicBezTo>
                      <a:pt x="11" y="2102"/>
                      <a:pt x="1" y="2123"/>
                      <a:pt x="1" y="2153"/>
                    </a:cubicBezTo>
                    <a:cubicBezTo>
                      <a:pt x="1" y="2235"/>
                      <a:pt x="31" y="2317"/>
                      <a:pt x="72" y="2399"/>
                    </a:cubicBezTo>
                    <a:cubicBezTo>
                      <a:pt x="113" y="2471"/>
                      <a:pt x="165" y="2533"/>
                      <a:pt x="236" y="2594"/>
                    </a:cubicBezTo>
                    <a:cubicBezTo>
                      <a:pt x="308" y="2645"/>
                      <a:pt x="390" y="2697"/>
                      <a:pt x="482" y="2727"/>
                    </a:cubicBezTo>
                    <a:cubicBezTo>
                      <a:pt x="575" y="2768"/>
                      <a:pt x="667" y="2799"/>
                      <a:pt x="769" y="2809"/>
                    </a:cubicBezTo>
                    <a:lnTo>
                      <a:pt x="769" y="3055"/>
                    </a:lnTo>
                    <a:cubicBezTo>
                      <a:pt x="769" y="3076"/>
                      <a:pt x="780" y="3096"/>
                      <a:pt x="800" y="3117"/>
                    </a:cubicBezTo>
                    <a:cubicBezTo>
                      <a:pt x="821" y="3137"/>
                      <a:pt x="841" y="3148"/>
                      <a:pt x="862" y="3148"/>
                    </a:cubicBezTo>
                    <a:lnTo>
                      <a:pt x="1149" y="3148"/>
                    </a:lnTo>
                    <a:cubicBezTo>
                      <a:pt x="1169" y="3148"/>
                      <a:pt x="1200" y="3137"/>
                      <a:pt x="1210" y="3117"/>
                    </a:cubicBezTo>
                    <a:cubicBezTo>
                      <a:pt x="1231" y="3096"/>
                      <a:pt x="1241" y="3076"/>
                      <a:pt x="1241" y="3055"/>
                    </a:cubicBezTo>
                    <a:lnTo>
                      <a:pt x="1241" y="2820"/>
                    </a:lnTo>
                    <a:cubicBezTo>
                      <a:pt x="1354" y="2799"/>
                      <a:pt x="1467" y="2768"/>
                      <a:pt x="1569" y="2727"/>
                    </a:cubicBezTo>
                    <a:cubicBezTo>
                      <a:pt x="1651" y="2686"/>
                      <a:pt x="1733" y="2635"/>
                      <a:pt x="1805" y="2574"/>
                    </a:cubicBezTo>
                    <a:cubicBezTo>
                      <a:pt x="1877" y="2512"/>
                      <a:pt x="1928" y="2440"/>
                      <a:pt x="1959" y="2358"/>
                    </a:cubicBezTo>
                    <a:cubicBezTo>
                      <a:pt x="2000" y="2276"/>
                      <a:pt x="2010" y="2194"/>
                      <a:pt x="2010" y="2102"/>
                    </a:cubicBezTo>
                    <a:cubicBezTo>
                      <a:pt x="2010" y="2020"/>
                      <a:pt x="2000" y="1928"/>
                      <a:pt x="1969" y="1846"/>
                    </a:cubicBezTo>
                    <a:cubicBezTo>
                      <a:pt x="1948" y="1774"/>
                      <a:pt x="1907" y="1702"/>
                      <a:pt x="1846" y="1651"/>
                    </a:cubicBezTo>
                    <a:cubicBezTo>
                      <a:pt x="1774" y="1589"/>
                      <a:pt x="1692" y="1538"/>
                      <a:pt x="1610" y="1507"/>
                    </a:cubicBezTo>
                    <a:cubicBezTo>
                      <a:pt x="1497" y="1456"/>
                      <a:pt x="1374" y="1425"/>
                      <a:pt x="1251" y="1395"/>
                    </a:cubicBezTo>
                    <a:lnTo>
                      <a:pt x="923" y="1323"/>
                    </a:lnTo>
                    <a:cubicBezTo>
                      <a:pt x="851" y="1302"/>
                      <a:pt x="780" y="1282"/>
                      <a:pt x="708" y="1251"/>
                    </a:cubicBezTo>
                    <a:cubicBezTo>
                      <a:pt x="657" y="1241"/>
                      <a:pt x="616" y="1210"/>
                      <a:pt x="585" y="1169"/>
                    </a:cubicBezTo>
                    <a:cubicBezTo>
                      <a:pt x="534" y="1087"/>
                      <a:pt x="534" y="995"/>
                      <a:pt x="585" y="923"/>
                    </a:cubicBezTo>
                    <a:cubicBezTo>
                      <a:pt x="605" y="882"/>
                      <a:pt x="636" y="851"/>
                      <a:pt x="677" y="831"/>
                    </a:cubicBezTo>
                    <a:cubicBezTo>
                      <a:pt x="718" y="800"/>
                      <a:pt x="769" y="780"/>
                      <a:pt x="821" y="769"/>
                    </a:cubicBezTo>
                    <a:cubicBezTo>
                      <a:pt x="857" y="762"/>
                      <a:pt x="898" y="755"/>
                      <a:pt x="941" y="755"/>
                    </a:cubicBezTo>
                    <a:cubicBezTo>
                      <a:pt x="959" y="755"/>
                      <a:pt x="977" y="756"/>
                      <a:pt x="995" y="759"/>
                    </a:cubicBezTo>
                    <a:cubicBezTo>
                      <a:pt x="1012" y="757"/>
                      <a:pt x="1029" y="757"/>
                      <a:pt x="1047" y="757"/>
                    </a:cubicBezTo>
                    <a:cubicBezTo>
                      <a:pt x="1135" y="757"/>
                      <a:pt x="1227" y="778"/>
                      <a:pt x="1313" y="821"/>
                    </a:cubicBezTo>
                    <a:cubicBezTo>
                      <a:pt x="1374" y="851"/>
                      <a:pt x="1426" y="913"/>
                      <a:pt x="1467" y="974"/>
                    </a:cubicBezTo>
                    <a:cubicBezTo>
                      <a:pt x="1477" y="995"/>
                      <a:pt x="1497" y="1015"/>
                      <a:pt x="1518" y="1036"/>
                    </a:cubicBezTo>
                    <a:cubicBezTo>
                      <a:pt x="1549" y="1046"/>
                      <a:pt x="1579" y="1056"/>
                      <a:pt x="1610" y="1056"/>
                    </a:cubicBezTo>
                    <a:lnTo>
                      <a:pt x="1856" y="1056"/>
                    </a:lnTo>
                    <a:cubicBezTo>
                      <a:pt x="1877" y="1056"/>
                      <a:pt x="1897" y="1046"/>
                      <a:pt x="1918" y="1026"/>
                    </a:cubicBezTo>
                    <a:cubicBezTo>
                      <a:pt x="1938" y="1015"/>
                      <a:pt x="1948" y="985"/>
                      <a:pt x="1948" y="964"/>
                    </a:cubicBezTo>
                    <a:cubicBezTo>
                      <a:pt x="1938" y="903"/>
                      <a:pt x="1918" y="841"/>
                      <a:pt x="1897" y="780"/>
                    </a:cubicBezTo>
                    <a:cubicBezTo>
                      <a:pt x="1866" y="718"/>
                      <a:pt x="1815" y="646"/>
                      <a:pt x="1764" y="595"/>
                    </a:cubicBezTo>
                    <a:cubicBezTo>
                      <a:pt x="1702" y="534"/>
                      <a:pt x="1631" y="482"/>
                      <a:pt x="1549" y="441"/>
                    </a:cubicBezTo>
                    <a:cubicBezTo>
                      <a:pt x="1456" y="390"/>
                      <a:pt x="1354" y="359"/>
                      <a:pt x="1251" y="339"/>
                    </a:cubicBezTo>
                    <a:lnTo>
                      <a:pt x="1241" y="93"/>
                    </a:lnTo>
                    <a:cubicBezTo>
                      <a:pt x="1241" y="72"/>
                      <a:pt x="1231" y="52"/>
                      <a:pt x="1210" y="31"/>
                    </a:cubicBezTo>
                    <a:cubicBezTo>
                      <a:pt x="1200" y="11"/>
                      <a:pt x="1169" y="1"/>
                      <a:pt x="1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41"/>
          <p:cNvSpPr txBox="1">
            <a:spLocks noGrp="1"/>
          </p:cNvSpPr>
          <p:nvPr>
            <p:ph type="title"/>
          </p:nvPr>
        </p:nvSpPr>
        <p:spPr>
          <a:xfrm>
            <a:off x="825899" y="200025"/>
            <a:ext cx="791897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latin typeface="Times New Roman" panose="02020603050405020304" pitchFamily="18" charset="0"/>
                <a:cs typeface="Times New Roman" panose="02020603050405020304" pitchFamily="18" charset="0"/>
              </a:rPr>
              <a:t>Finance Resource Management là </a:t>
            </a:r>
            <a:r>
              <a:rPr lang="fr-FR" dirty="0" err="1">
                <a:latin typeface="Times New Roman" panose="02020603050405020304" pitchFamily="18" charset="0"/>
                <a:cs typeface="Times New Roman" panose="02020603050405020304" pitchFamily="18" charset="0"/>
              </a:rPr>
              <a:t>gì</a:t>
            </a:r>
            <a:r>
              <a:rPr lang="fr-FR"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p:txBody>
      </p:sp>
      <p:sp>
        <p:nvSpPr>
          <p:cNvPr id="765" name="Google Shape;765;p41"/>
          <p:cNvSpPr txBox="1">
            <a:spLocks noGrp="1"/>
          </p:cNvSpPr>
          <p:nvPr>
            <p:ph type="subTitle" idx="1"/>
          </p:nvPr>
        </p:nvSpPr>
        <p:spPr>
          <a:xfrm>
            <a:off x="754921" y="855600"/>
            <a:ext cx="8060925" cy="34323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accent1"/>
              </a:buClr>
              <a:buSzPts val="1200"/>
              <a:buFont typeface="Source Sans Pro"/>
              <a:buChar char="●"/>
            </a:pPr>
            <a:r>
              <a:rPr lang="en-US" sz="2100" dirty="0" err="1">
                <a:solidFill>
                  <a:schemeClr val="accent1"/>
                </a:solidFill>
                <a:latin typeface="Times New Roman" panose="02020603050405020304" pitchFamily="18" charset="0"/>
                <a:cs typeface="Times New Roman" panose="02020603050405020304" pitchFamily="18" charset="0"/>
              </a:rPr>
              <a:t>Là</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hệ</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thống</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quản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lý</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tài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chính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sử</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dụng</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các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thông</a:t>
            </a:r>
            <a:r>
              <a:rPr lang="en-US" sz="2100" dirty="0">
                <a:solidFill>
                  <a:schemeClr val="accent1"/>
                </a:solidFill>
                <a:latin typeface="Times New Roman" panose="02020603050405020304" pitchFamily="18" charset="0"/>
                <a:cs typeface="Times New Roman" panose="02020603050405020304" pitchFamily="18" charset="0"/>
              </a:rPr>
              <a:t> tin </a:t>
            </a:r>
            <a:r>
              <a:rPr lang="en-US" sz="2100" dirty="0" err="1">
                <a:solidFill>
                  <a:schemeClr val="accent1"/>
                </a:solidFill>
                <a:latin typeface="Times New Roman" panose="02020603050405020304" pitchFamily="18" charset="0"/>
                <a:cs typeface="Times New Roman" panose="02020603050405020304" pitchFamily="18" charset="0"/>
              </a:rPr>
              <a:t>phản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ánh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chính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xác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tình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trạng</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tài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chính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của</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một</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doanh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nghiệp</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để</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phân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tích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điểm</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mạnh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điểm</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yếu</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của</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nó</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và</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lập</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các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kế</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hoạch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kinh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doanh</a:t>
            </a:r>
            <a:endParaRPr lang="en-US" sz="2100" dirty="0">
              <a:solidFill>
                <a:schemeClr val="accent1"/>
              </a:solidFill>
              <a:latin typeface="Times New Roman" panose="02020603050405020304" pitchFamily="18" charset="0"/>
              <a:cs typeface="Times New Roman" panose="02020603050405020304" pitchFamily="18" charset="0"/>
            </a:endParaRPr>
          </a:p>
          <a:p>
            <a:pPr marL="457200" lvl="0" indent="-304800" algn="l" rtl="0">
              <a:lnSpc>
                <a:spcPct val="150000"/>
              </a:lnSpc>
              <a:spcBef>
                <a:spcPts val="0"/>
              </a:spcBef>
              <a:spcAft>
                <a:spcPts val="0"/>
              </a:spcAft>
              <a:buClr>
                <a:schemeClr val="accent1"/>
              </a:buClr>
              <a:buSzPts val="1200"/>
              <a:buFont typeface="Source Sans Pro"/>
              <a:buChar char="●"/>
            </a:pPr>
            <a:endParaRPr lang="en-US" sz="2100" dirty="0">
              <a:solidFill>
                <a:schemeClr val="accent1"/>
              </a:solidFill>
              <a:latin typeface="Times New Roman" panose="02020603050405020304" pitchFamily="18" charset="0"/>
              <a:cs typeface="Times New Roman" panose="02020603050405020304" pitchFamily="18" charset="0"/>
            </a:endParaRPr>
          </a:p>
          <a:p>
            <a:pPr marL="457200" lvl="0" indent="-304800" algn="l" rtl="0">
              <a:lnSpc>
                <a:spcPct val="150000"/>
              </a:lnSpc>
              <a:spcBef>
                <a:spcPts val="0"/>
              </a:spcBef>
              <a:spcAft>
                <a:spcPts val="0"/>
              </a:spcAft>
              <a:buClr>
                <a:schemeClr val="accent1"/>
              </a:buClr>
              <a:buSzPts val="1200"/>
              <a:buFont typeface="Source Sans Pro"/>
              <a:buChar char="●"/>
            </a:pPr>
            <a:r>
              <a:rPr lang="en-US" sz="2100" dirty="0" err="1">
                <a:solidFill>
                  <a:schemeClr val="accent1"/>
                </a:solidFill>
                <a:latin typeface="Times New Roman" panose="02020603050405020304" pitchFamily="18" charset="0"/>
                <a:cs typeface="Times New Roman" panose="02020603050405020304" pitchFamily="18" charset="0"/>
              </a:rPr>
              <a:t>Việc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quản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lý</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tài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chính</a:t>
            </a:r>
            <a:r>
              <a:rPr lang="en-US" sz="2100" dirty="0">
                <a:solidFill>
                  <a:schemeClr val="accent1"/>
                </a:solidFill>
                <a:latin typeface="Times New Roman" panose="02020603050405020304" pitchFamily="18" charset="0"/>
                <a:cs typeface="Times New Roman" panose="02020603050405020304" pitchFamily="18" charset="0"/>
              </a:rPr>
              <a:t> bao </a:t>
            </a:r>
            <a:r>
              <a:rPr lang="en-US" sz="2100" dirty="0" err="1">
                <a:solidFill>
                  <a:schemeClr val="accent1"/>
                </a:solidFill>
                <a:latin typeface="Times New Roman" panose="02020603050405020304" pitchFamily="18" charset="0"/>
                <a:cs typeface="Times New Roman" panose="02020603050405020304" pitchFamily="18" charset="0"/>
              </a:rPr>
              <a:t>gồm</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việc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lập</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các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kế</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hoạch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tài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chính</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dài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hạn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và</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ngắn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hạn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đồng</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thời</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quản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lý</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có</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hiệu</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quả</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vốn</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hoạt</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động</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thực</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của</a:t>
            </a:r>
            <a:r>
              <a:rPr lang="en-US" sz="2100" dirty="0">
                <a:solidFill>
                  <a:schemeClr val="accent1"/>
                </a:solidFill>
                <a:latin typeface="Times New Roman" panose="02020603050405020304" pitchFamily="18" charset="0"/>
                <a:cs typeface="Times New Roman" panose="02020603050405020304" pitchFamily="18" charset="0"/>
              </a:rPr>
              <a:t> </a:t>
            </a:r>
            <a:r>
              <a:rPr lang="en-US" sz="2100" dirty="0" err="1">
                <a:solidFill>
                  <a:schemeClr val="accent1"/>
                </a:solidFill>
                <a:latin typeface="Times New Roman" panose="02020603050405020304" pitchFamily="18" charset="0"/>
                <a:cs typeface="Times New Roman" panose="02020603050405020304" pitchFamily="18" charset="0"/>
              </a:rPr>
              <a:t>công</a:t>
            </a:r>
            <a:r>
              <a:rPr lang="en-US" sz="2100" dirty="0">
                <a:solidFill>
                  <a:schemeClr val="accent1"/>
                </a:solidFill>
                <a:latin typeface="Times New Roman" panose="02020603050405020304" pitchFamily="18" charset="0"/>
                <a:cs typeface="Times New Roman" panose="02020603050405020304" pitchFamily="18" charset="0"/>
              </a:rPr>
              <a:t> ty.</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279" name="Google Shape;1279;p48"/>
          <p:cNvSpPr txBox="1">
            <a:spLocks noGrp="1"/>
          </p:cNvSpPr>
          <p:nvPr>
            <p:ph type="title"/>
          </p:nvPr>
        </p:nvSpPr>
        <p:spPr>
          <a:xfrm>
            <a:off x="4903724" y="1872167"/>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02 </a:t>
            </a:r>
            <a:r>
              <a:rPr lang="en-US" dirty="0" err="1"/>
              <a:t>VAI</a:t>
            </a:r>
            <a:r>
              <a:rPr lang="en-US" dirty="0"/>
              <a:t> </a:t>
            </a:r>
            <a:r>
              <a:rPr lang="en-US" dirty="0" err="1"/>
              <a:t>TRÒ</a:t>
            </a:r>
            <a:endParaRPr dirty="0"/>
          </a:p>
          <a:p>
            <a:pPr marL="0" lvl="0" indent="0" algn="r" rtl="0">
              <a:spcBef>
                <a:spcPts val="0"/>
              </a:spcBef>
              <a:spcAft>
                <a:spcPts val="0"/>
              </a:spcAft>
              <a:buNone/>
            </a:pPr>
            <a:endParaRPr dirty="0"/>
          </a:p>
        </p:txBody>
      </p:sp>
      <p:grpSp>
        <p:nvGrpSpPr>
          <p:cNvPr id="1281" name="Google Shape;1281;p48"/>
          <p:cNvGrpSpPr/>
          <p:nvPr/>
        </p:nvGrpSpPr>
        <p:grpSpPr>
          <a:xfrm>
            <a:off x="675987" y="462075"/>
            <a:ext cx="4198517" cy="3959253"/>
            <a:chOff x="675987" y="462075"/>
            <a:chExt cx="4198517" cy="3959253"/>
          </a:xfrm>
        </p:grpSpPr>
        <p:sp>
          <p:nvSpPr>
            <p:cNvPr id="1282" name="Google Shape;1282;p48"/>
            <p:cNvSpPr/>
            <p:nvPr/>
          </p:nvSpPr>
          <p:spPr>
            <a:xfrm>
              <a:off x="1143446" y="585404"/>
              <a:ext cx="3605169" cy="1442901"/>
            </a:xfrm>
            <a:custGeom>
              <a:avLst/>
              <a:gdLst/>
              <a:ahLst/>
              <a:cxnLst/>
              <a:rect l="l" t="t" r="r" b="b"/>
              <a:pathLst>
                <a:path w="63171" h="25283" extrusionOk="0">
                  <a:moveTo>
                    <a:pt x="62236" y="1"/>
                  </a:moveTo>
                  <a:cubicBezTo>
                    <a:pt x="62003" y="1"/>
                    <a:pt x="61770" y="99"/>
                    <a:pt x="61602" y="290"/>
                  </a:cubicBezTo>
                  <a:lnTo>
                    <a:pt x="48367" y="15503"/>
                  </a:lnTo>
                  <a:lnTo>
                    <a:pt x="35461" y="7989"/>
                  </a:lnTo>
                  <a:cubicBezTo>
                    <a:pt x="35327" y="7909"/>
                    <a:pt x="35182" y="7872"/>
                    <a:pt x="35040" y="7872"/>
                  </a:cubicBezTo>
                  <a:cubicBezTo>
                    <a:pt x="34722" y="7872"/>
                    <a:pt x="34416" y="8057"/>
                    <a:pt x="34282" y="8368"/>
                  </a:cubicBezTo>
                  <a:lnTo>
                    <a:pt x="27782" y="22915"/>
                  </a:lnTo>
                  <a:lnTo>
                    <a:pt x="14947" y="8163"/>
                  </a:lnTo>
                  <a:cubicBezTo>
                    <a:pt x="14794" y="7978"/>
                    <a:pt x="14568" y="7876"/>
                    <a:pt x="14332" y="7876"/>
                  </a:cubicBezTo>
                  <a:cubicBezTo>
                    <a:pt x="14086" y="7876"/>
                    <a:pt x="13861" y="7968"/>
                    <a:pt x="13697" y="8153"/>
                  </a:cubicBezTo>
                  <a:lnTo>
                    <a:pt x="319" y="22915"/>
                  </a:lnTo>
                  <a:cubicBezTo>
                    <a:pt x="1" y="23253"/>
                    <a:pt x="31" y="23786"/>
                    <a:pt x="370" y="24094"/>
                  </a:cubicBezTo>
                  <a:cubicBezTo>
                    <a:pt x="534" y="24239"/>
                    <a:pt x="738" y="24311"/>
                    <a:pt x="939" y="24311"/>
                  </a:cubicBezTo>
                  <a:cubicBezTo>
                    <a:pt x="1164" y="24311"/>
                    <a:pt x="1386" y="24221"/>
                    <a:pt x="1549" y="24042"/>
                  </a:cubicBezTo>
                  <a:lnTo>
                    <a:pt x="14312" y="9967"/>
                  </a:lnTo>
                  <a:lnTo>
                    <a:pt x="27382" y="24996"/>
                  </a:lnTo>
                  <a:cubicBezTo>
                    <a:pt x="27536" y="25180"/>
                    <a:pt x="27772" y="25283"/>
                    <a:pt x="28008" y="25283"/>
                  </a:cubicBezTo>
                  <a:cubicBezTo>
                    <a:pt x="28049" y="25283"/>
                    <a:pt x="28090" y="25273"/>
                    <a:pt x="28131" y="25273"/>
                  </a:cubicBezTo>
                  <a:cubicBezTo>
                    <a:pt x="28418" y="25232"/>
                    <a:pt x="28654" y="25047"/>
                    <a:pt x="28777" y="24781"/>
                  </a:cubicBezTo>
                  <a:lnTo>
                    <a:pt x="35420" y="9895"/>
                  </a:lnTo>
                  <a:lnTo>
                    <a:pt x="48121" y="17297"/>
                  </a:lnTo>
                  <a:cubicBezTo>
                    <a:pt x="48254" y="17375"/>
                    <a:pt x="48400" y="17413"/>
                    <a:pt x="48545" y="17413"/>
                  </a:cubicBezTo>
                  <a:cubicBezTo>
                    <a:pt x="48780" y="17413"/>
                    <a:pt x="49012" y="17313"/>
                    <a:pt x="49177" y="17123"/>
                  </a:cubicBezTo>
                  <a:lnTo>
                    <a:pt x="62863" y="1387"/>
                  </a:lnTo>
                  <a:cubicBezTo>
                    <a:pt x="63170" y="1038"/>
                    <a:pt x="63129" y="505"/>
                    <a:pt x="62781" y="208"/>
                  </a:cubicBezTo>
                  <a:cubicBezTo>
                    <a:pt x="62623" y="68"/>
                    <a:pt x="62429" y="1"/>
                    <a:pt x="62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4527433" y="462075"/>
              <a:ext cx="336428" cy="331805"/>
            </a:xfrm>
            <a:custGeom>
              <a:avLst/>
              <a:gdLst/>
              <a:ahLst/>
              <a:cxnLst/>
              <a:rect l="l" t="t" r="r" b="b"/>
              <a:pathLst>
                <a:path w="5895" h="5814" extrusionOk="0">
                  <a:moveTo>
                    <a:pt x="5895" y="1"/>
                  </a:moveTo>
                  <a:lnTo>
                    <a:pt x="0" y="1210"/>
                  </a:lnTo>
                  <a:lnTo>
                    <a:pt x="4942" y="5813"/>
                  </a:lnTo>
                  <a:lnTo>
                    <a:pt x="58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1791137" y="963495"/>
              <a:ext cx="300188" cy="300188"/>
            </a:xfrm>
            <a:custGeom>
              <a:avLst/>
              <a:gdLst/>
              <a:ahLst/>
              <a:cxnLst/>
              <a:rect l="l" t="t" r="r" b="b"/>
              <a:pathLst>
                <a:path w="5260" h="5260" extrusionOk="0">
                  <a:moveTo>
                    <a:pt x="2625" y="0"/>
                  </a:moveTo>
                  <a:cubicBezTo>
                    <a:pt x="1179" y="0"/>
                    <a:pt x="0" y="1179"/>
                    <a:pt x="0" y="2625"/>
                  </a:cubicBezTo>
                  <a:cubicBezTo>
                    <a:pt x="0" y="4080"/>
                    <a:pt x="1179" y="5259"/>
                    <a:pt x="2625" y="5259"/>
                  </a:cubicBezTo>
                  <a:cubicBezTo>
                    <a:pt x="4080" y="5259"/>
                    <a:pt x="5259" y="4080"/>
                    <a:pt x="5259" y="2625"/>
                  </a:cubicBezTo>
                  <a:cubicBezTo>
                    <a:pt x="5259" y="1179"/>
                    <a:pt x="4080" y="0"/>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1858994" y="1041054"/>
              <a:ext cx="164419" cy="144444"/>
            </a:xfrm>
            <a:custGeom>
              <a:avLst/>
              <a:gdLst/>
              <a:ahLst/>
              <a:cxnLst/>
              <a:rect l="l" t="t" r="r" b="b"/>
              <a:pathLst>
                <a:path w="2881" h="2531" extrusionOk="0">
                  <a:moveTo>
                    <a:pt x="1446" y="1"/>
                  </a:moveTo>
                  <a:cubicBezTo>
                    <a:pt x="1285" y="1"/>
                    <a:pt x="1122" y="32"/>
                    <a:pt x="964" y="97"/>
                  </a:cubicBezTo>
                  <a:cubicBezTo>
                    <a:pt x="318" y="363"/>
                    <a:pt x="0" y="1102"/>
                    <a:pt x="267" y="1747"/>
                  </a:cubicBezTo>
                  <a:cubicBezTo>
                    <a:pt x="468" y="2235"/>
                    <a:pt x="939" y="2530"/>
                    <a:pt x="1440" y="2530"/>
                  </a:cubicBezTo>
                  <a:cubicBezTo>
                    <a:pt x="1602" y="2530"/>
                    <a:pt x="1767" y="2499"/>
                    <a:pt x="1928" y="2434"/>
                  </a:cubicBezTo>
                  <a:cubicBezTo>
                    <a:pt x="2573" y="2168"/>
                    <a:pt x="2881" y="1430"/>
                    <a:pt x="2614" y="784"/>
                  </a:cubicBezTo>
                  <a:cubicBezTo>
                    <a:pt x="2413" y="296"/>
                    <a:pt x="1942" y="1"/>
                    <a:pt x="1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989900" y="963495"/>
              <a:ext cx="300188" cy="300188"/>
            </a:xfrm>
            <a:custGeom>
              <a:avLst/>
              <a:gdLst/>
              <a:ahLst/>
              <a:cxnLst/>
              <a:rect l="l" t="t" r="r" b="b"/>
              <a:pathLst>
                <a:path w="5260" h="5260" extrusionOk="0">
                  <a:moveTo>
                    <a:pt x="2625" y="0"/>
                  </a:moveTo>
                  <a:cubicBezTo>
                    <a:pt x="1179" y="0"/>
                    <a:pt x="0" y="1179"/>
                    <a:pt x="0" y="2625"/>
                  </a:cubicBezTo>
                  <a:cubicBezTo>
                    <a:pt x="0" y="4080"/>
                    <a:pt x="1179" y="5259"/>
                    <a:pt x="2625" y="5259"/>
                  </a:cubicBezTo>
                  <a:cubicBezTo>
                    <a:pt x="4081" y="5259"/>
                    <a:pt x="5259" y="4080"/>
                    <a:pt x="5259" y="2625"/>
                  </a:cubicBezTo>
                  <a:cubicBezTo>
                    <a:pt x="5259" y="1179"/>
                    <a:pt x="4081" y="0"/>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3058328" y="1041054"/>
              <a:ext cx="163905" cy="144444"/>
            </a:xfrm>
            <a:custGeom>
              <a:avLst/>
              <a:gdLst/>
              <a:ahLst/>
              <a:cxnLst/>
              <a:rect l="l" t="t" r="r" b="b"/>
              <a:pathLst>
                <a:path w="2872" h="2531" extrusionOk="0">
                  <a:moveTo>
                    <a:pt x="1436" y="1"/>
                  </a:moveTo>
                  <a:cubicBezTo>
                    <a:pt x="1275" y="1"/>
                    <a:pt x="1112" y="32"/>
                    <a:pt x="954" y="97"/>
                  </a:cubicBezTo>
                  <a:cubicBezTo>
                    <a:pt x="308" y="363"/>
                    <a:pt x="1" y="1102"/>
                    <a:pt x="267" y="1747"/>
                  </a:cubicBezTo>
                  <a:cubicBezTo>
                    <a:pt x="469" y="2235"/>
                    <a:pt x="939" y="2530"/>
                    <a:pt x="1436" y="2530"/>
                  </a:cubicBezTo>
                  <a:cubicBezTo>
                    <a:pt x="1597" y="2530"/>
                    <a:pt x="1760" y="2499"/>
                    <a:pt x="1918" y="2434"/>
                  </a:cubicBezTo>
                  <a:cubicBezTo>
                    <a:pt x="2564" y="2168"/>
                    <a:pt x="2871" y="1430"/>
                    <a:pt x="2605" y="784"/>
                  </a:cubicBezTo>
                  <a:cubicBezTo>
                    <a:pt x="2403" y="296"/>
                    <a:pt x="1933" y="1"/>
                    <a:pt x="1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3763945" y="1363045"/>
              <a:ext cx="300188" cy="300188"/>
            </a:xfrm>
            <a:custGeom>
              <a:avLst/>
              <a:gdLst/>
              <a:ahLst/>
              <a:cxnLst/>
              <a:rect l="l" t="t" r="r" b="b"/>
              <a:pathLst>
                <a:path w="5260" h="5260" extrusionOk="0">
                  <a:moveTo>
                    <a:pt x="2625" y="1"/>
                  </a:moveTo>
                  <a:cubicBezTo>
                    <a:pt x="1179" y="1"/>
                    <a:pt x="0" y="1180"/>
                    <a:pt x="0" y="2636"/>
                  </a:cubicBezTo>
                  <a:cubicBezTo>
                    <a:pt x="0" y="4081"/>
                    <a:pt x="1179" y="5260"/>
                    <a:pt x="2625" y="5260"/>
                  </a:cubicBezTo>
                  <a:cubicBezTo>
                    <a:pt x="4080" y="5260"/>
                    <a:pt x="5259" y="4081"/>
                    <a:pt x="5259" y="2636"/>
                  </a:cubicBezTo>
                  <a:cubicBezTo>
                    <a:pt x="5259" y="1180"/>
                    <a:pt x="4080" y="1"/>
                    <a:pt x="2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3841732" y="1440889"/>
              <a:ext cx="144558" cy="144558"/>
            </a:xfrm>
            <a:custGeom>
              <a:avLst/>
              <a:gdLst/>
              <a:ahLst/>
              <a:cxnLst/>
              <a:rect l="l" t="t" r="r" b="b"/>
              <a:pathLst>
                <a:path w="2533" h="2533" extrusionOk="0">
                  <a:moveTo>
                    <a:pt x="1262" y="0"/>
                  </a:moveTo>
                  <a:cubicBezTo>
                    <a:pt x="564" y="0"/>
                    <a:pt x="1" y="564"/>
                    <a:pt x="1" y="1272"/>
                  </a:cubicBezTo>
                  <a:cubicBezTo>
                    <a:pt x="1" y="1969"/>
                    <a:pt x="564" y="2533"/>
                    <a:pt x="1262" y="2533"/>
                  </a:cubicBezTo>
                  <a:cubicBezTo>
                    <a:pt x="1959" y="2533"/>
                    <a:pt x="2533" y="1969"/>
                    <a:pt x="2533" y="1272"/>
                  </a:cubicBezTo>
                  <a:cubicBezTo>
                    <a:pt x="2533" y="564"/>
                    <a:pt x="1959" y="0"/>
                    <a:pt x="1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675987" y="1903014"/>
              <a:ext cx="547073" cy="517853"/>
            </a:xfrm>
            <a:custGeom>
              <a:avLst/>
              <a:gdLst/>
              <a:ahLst/>
              <a:cxnLst/>
              <a:rect l="l" t="t" r="r" b="b"/>
              <a:pathLst>
                <a:path w="9586" h="9074" extrusionOk="0">
                  <a:moveTo>
                    <a:pt x="975" y="1"/>
                  </a:moveTo>
                  <a:cubicBezTo>
                    <a:pt x="441" y="1"/>
                    <a:pt x="1" y="441"/>
                    <a:pt x="1" y="974"/>
                  </a:cubicBezTo>
                  <a:lnTo>
                    <a:pt x="1" y="7792"/>
                  </a:lnTo>
                  <a:cubicBezTo>
                    <a:pt x="1" y="8499"/>
                    <a:pt x="575" y="9073"/>
                    <a:pt x="1292" y="9073"/>
                  </a:cubicBezTo>
                  <a:lnTo>
                    <a:pt x="8612" y="9073"/>
                  </a:lnTo>
                  <a:cubicBezTo>
                    <a:pt x="9155" y="9073"/>
                    <a:pt x="9586" y="8643"/>
                    <a:pt x="9586" y="8099"/>
                  </a:cubicBezTo>
                  <a:lnTo>
                    <a:pt x="9586" y="974"/>
                  </a:lnTo>
                  <a:cubicBezTo>
                    <a:pt x="9586" y="441"/>
                    <a:pt x="9155" y="1"/>
                    <a:pt x="8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811758" y="2007738"/>
              <a:ext cx="267373" cy="122358"/>
            </a:xfrm>
            <a:custGeom>
              <a:avLst/>
              <a:gdLst/>
              <a:ahLst/>
              <a:cxnLst/>
              <a:rect l="l" t="t" r="r" b="b"/>
              <a:pathLst>
                <a:path w="4685" h="2144" fill="none" extrusionOk="0">
                  <a:moveTo>
                    <a:pt x="3834" y="1"/>
                  </a:moveTo>
                  <a:lnTo>
                    <a:pt x="4685" y="124"/>
                  </a:lnTo>
                  <a:lnTo>
                    <a:pt x="2266" y="1702"/>
                  </a:lnTo>
                  <a:lnTo>
                    <a:pt x="1804" y="1087"/>
                  </a:lnTo>
                  <a:lnTo>
                    <a:pt x="0" y="2143"/>
                  </a:lnTo>
                </a:path>
              </a:pathLst>
            </a:custGeom>
            <a:noFill/>
            <a:ln w="74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1061554" y="2014758"/>
              <a:ext cx="17578" cy="47425"/>
            </a:xfrm>
            <a:custGeom>
              <a:avLst/>
              <a:gdLst/>
              <a:ahLst/>
              <a:cxnLst/>
              <a:rect l="l" t="t" r="r" b="b"/>
              <a:pathLst>
                <a:path w="308" h="831" fill="none" extrusionOk="0">
                  <a:moveTo>
                    <a:pt x="0" y="831"/>
                  </a:moveTo>
                  <a:lnTo>
                    <a:pt x="308" y="1"/>
                  </a:lnTo>
                </a:path>
              </a:pathLst>
            </a:custGeom>
            <a:noFill/>
            <a:ln w="74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822829" y="2199038"/>
              <a:ext cx="48624" cy="96620"/>
            </a:xfrm>
            <a:custGeom>
              <a:avLst/>
              <a:gdLst/>
              <a:ahLst/>
              <a:cxnLst/>
              <a:rect l="l" t="t" r="r" b="b"/>
              <a:pathLst>
                <a:path w="852" h="1693" extrusionOk="0">
                  <a:moveTo>
                    <a:pt x="1" y="1"/>
                  </a:moveTo>
                  <a:lnTo>
                    <a:pt x="1" y="1692"/>
                  </a:lnTo>
                  <a:lnTo>
                    <a:pt x="852" y="1692"/>
                  </a:lnTo>
                  <a:lnTo>
                    <a:pt x="8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890686" y="2170389"/>
              <a:ext cx="48624" cy="125269"/>
            </a:xfrm>
            <a:custGeom>
              <a:avLst/>
              <a:gdLst/>
              <a:ahLst/>
              <a:cxnLst/>
              <a:rect l="l" t="t" r="r" b="b"/>
              <a:pathLst>
                <a:path w="852" h="2195" extrusionOk="0">
                  <a:moveTo>
                    <a:pt x="1" y="0"/>
                  </a:moveTo>
                  <a:lnTo>
                    <a:pt x="1" y="2194"/>
                  </a:lnTo>
                  <a:lnTo>
                    <a:pt x="852" y="2194"/>
                  </a:lnTo>
                  <a:lnTo>
                    <a:pt x="8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960312" y="2140541"/>
              <a:ext cx="48624" cy="154546"/>
            </a:xfrm>
            <a:custGeom>
              <a:avLst/>
              <a:gdLst/>
              <a:ahLst/>
              <a:cxnLst/>
              <a:rect l="l" t="t" r="r" b="b"/>
              <a:pathLst>
                <a:path w="852" h="2708" extrusionOk="0">
                  <a:moveTo>
                    <a:pt x="1" y="1"/>
                  </a:moveTo>
                  <a:lnTo>
                    <a:pt x="1" y="2707"/>
                  </a:lnTo>
                  <a:lnTo>
                    <a:pt x="852" y="2707"/>
                  </a:lnTo>
                  <a:lnTo>
                    <a:pt x="8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1030565" y="2114802"/>
              <a:ext cx="48567" cy="180284"/>
            </a:xfrm>
            <a:custGeom>
              <a:avLst/>
              <a:gdLst/>
              <a:ahLst/>
              <a:cxnLst/>
              <a:rect l="l" t="t" r="r" b="b"/>
              <a:pathLst>
                <a:path w="851" h="3159" extrusionOk="0">
                  <a:moveTo>
                    <a:pt x="0" y="1"/>
                  </a:moveTo>
                  <a:lnTo>
                    <a:pt x="0" y="3158"/>
                  </a:lnTo>
                  <a:lnTo>
                    <a:pt x="851" y="3158"/>
                  </a:lnTo>
                  <a:lnTo>
                    <a:pt x="8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4541008" y="3952004"/>
              <a:ext cx="222592" cy="249162"/>
            </a:xfrm>
            <a:custGeom>
              <a:avLst/>
              <a:gdLst/>
              <a:ahLst/>
              <a:cxnLst/>
              <a:rect l="l" t="t" r="r" b="b"/>
              <a:pathLst>
                <a:path w="2840" h="3179" extrusionOk="0">
                  <a:moveTo>
                    <a:pt x="1538" y="0"/>
                  </a:moveTo>
                  <a:lnTo>
                    <a:pt x="0" y="769"/>
                  </a:lnTo>
                  <a:lnTo>
                    <a:pt x="1579" y="3178"/>
                  </a:lnTo>
                  <a:lnTo>
                    <a:pt x="2799" y="2625"/>
                  </a:lnTo>
                  <a:lnTo>
                    <a:pt x="2840" y="2071"/>
                  </a:lnTo>
                  <a:lnTo>
                    <a:pt x="1538" y="0"/>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4537794" y="4101391"/>
              <a:ext cx="316645" cy="293367"/>
            </a:xfrm>
            <a:custGeom>
              <a:avLst/>
              <a:gdLst/>
              <a:ahLst/>
              <a:cxnLst/>
              <a:rect l="l" t="t" r="r" b="b"/>
              <a:pathLst>
                <a:path w="4040" h="3743" extrusionOk="0">
                  <a:moveTo>
                    <a:pt x="2901" y="1"/>
                  </a:moveTo>
                  <a:cubicBezTo>
                    <a:pt x="2901" y="1"/>
                    <a:pt x="2321" y="939"/>
                    <a:pt x="1503" y="939"/>
                  </a:cubicBezTo>
                  <a:cubicBezTo>
                    <a:pt x="1393" y="939"/>
                    <a:pt x="1277" y="922"/>
                    <a:pt x="1159" y="883"/>
                  </a:cubicBezTo>
                  <a:lnTo>
                    <a:pt x="0" y="3743"/>
                  </a:lnTo>
                  <a:lnTo>
                    <a:pt x="4039" y="821"/>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4538578" y="4164877"/>
              <a:ext cx="335926" cy="256451"/>
            </a:xfrm>
            <a:custGeom>
              <a:avLst/>
              <a:gdLst/>
              <a:ahLst/>
              <a:cxnLst/>
              <a:rect l="l" t="t" r="r" b="b"/>
              <a:pathLst>
                <a:path w="4286" h="3272" extrusionOk="0">
                  <a:moveTo>
                    <a:pt x="4040" y="1"/>
                  </a:moveTo>
                  <a:lnTo>
                    <a:pt x="0" y="2922"/>
                  </a:lnTo>
                  <a:lnTo>
                    <a:pt x="257" y="3271"/>
                  </a:lnTo>
                  <a:lnTo>
                    <a:pt x="4286" y="349"/>
                  </a:lnTo>
                  <a:lnTo>
                    <a:pt x="4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4232436" y="3141268"/>
              <a:ext cx="527951" cy="983559"/>
            </a:xfrm>
            <a:custGeom>
              <a:avLst/>
              <a:gdLst/>
              <a:ahLst/>
              <a:cxnLst/>
              <a:rect l="l" t="t" r="r" b="b"/>
              <a:pathLst>
                <a:path w="6736" h="12549" extrusionOk="0">
                  <a:moveTo>
                    <a:pt x="2523" y="0"/>
                  </a:moveTo>
                  <a:lnTo>
                    <a:pt x="1" y="2645"/>
                  </a:lnTo>
                  <a:lnTo>
                    <a:pt x="1057" y="6900"/>
                  </a:lnTo>
                  <a:lnTo>
                    <a:pt x="4224" y="12548"/>
                  </a:lnTo>
                  <a:lnTo>
                    <a:pt x="6736" y="11093"/>
                  </a:lnTo>
                  <a:lnTo>
                    <a:pt x="4091" y="6664"/>
                  </a:lnTo>
                  <a:lnTo>
                    <a:pt x="2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4502446" y="3909367"/>
              <a:ext cx="273224" cy="226668"/>
            </a:xfrm>
            <a:custGeom>
              <a:avLst/>
              <a:gdLst/>
              <a:ahLst/>
              <a:cxnLst/>
              <a:rect l="l" t="t" r="r" b="b"/>
              <a:pathLst>
                <a:path w="3486" h="2892" extrusionOk="0">
                  <a:moveTo>
                    <a:pt x="2707" y="1"/>
                  </a:moveTo>
                  <a:lnTo>
                    <a:pt x="0" y="1703"/>
                  </a:lnTo>
                  <a:lnTo>
                    <a:pt x="779" y="2892"/>
                  </a:lnTo>
                  <a:lnTo>
                    <a:pt x="3486" y="1282"/>
                  </a:lnTo>
                  <a:lnTo>
                    <a:pt x="2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3686851" y="4033125"/>
              <a:ext cx="205036" cy="262800"/>
            </a:xfrm>
            <a:custGeom>
              <a:avLst/>
              <a:gdLst/>
              <a:ahLst/>
              <a:cxnLst/>
              <a:rect l="l" t="t" r="r" b="b"/>
              <a:pathLst>
                <a:path w="2616" h="3353" extrusionOk="0">
                  <a:moveTo>
                    <a:pt x="1118" y="1"/>
                  </a:moveTo>
                  <a:lnTo>
                    <a:pt x="1" y="2645"/>
                  </a:lnTo>
                  <a:lnTo>
                    <a:pt x="1149" y="3353"/>
                  </a:lnTo>
                  <a:lnTo>
                    <a:pt x="1631" y="3066"/>
                  </a:lnTo>
                  <a:lnTo>
                    <a:pt x="2615" y="831"/>
                  </a:lnTo>
                  <a:lnTo>
                    <a:pt x="1118" y="1"/>
                  </a:lnTo>
                  <a:close/>
                </a:path>
              </a:pathLst>
            </a:custGeom>
            <a:solidFill>
              <a:srgbClr val="FBB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3456265" y="4193798"/>
              <a:ext cx="370490" cy="181679"/>
            </a:xfrm>
            <a:custGeom>
              <a:avLst/>
              <a:gdLst/>
              <a:ahLst/>
              <a:cxnLst/>
              <a:rect l="l" t="t" r="r" b="b"/>
              <a:pathLst>
                <a:path w="4727" h="2318" extrusionOk="0">
                  <a:moveTo>
                    <a:pt x="3015" y="1"/>
                  </a:moveTo>
                  <a:lnTo>
                    <a:pt x="1" y="647"/>
                  </a:lnTo>
                  <a:lnTo>
                    <a:pt x="4655" y="2318"/>
                  </a:lnTo>
                  <a:lnTo>
                    <a:pt x="4727" y="954"/>
                  </a:lnTo>
                  <a:lnTo>
                    <a:pt x="4727" y="954"/>
                  </a:lnTo>
                  <a:cubicBezTo>
                    <a:pt x="4727" y="954"/>
                    <a:pt x="4714" y="955"/>
                    <a:pt x="4692" y="955"/>
                  </a:cubicBezTo>
                  <a:cubicBezTo>
                    <a:pt x="4473" y="955"/>
                    <a:pt x="3275" y="912"/>
                    <a:pt x="30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3440198" y="4221936"/>
              <a:ext cx="378563" cy="164828"/>
            </a:xfrm>
            <a:custGeom>
              <a:avLst/>
              <a:gdLst/>
              <a:ahLst/>
              <a:cxnLst/>
              <a:rect l="l" t="t" r="r" b="b"/>
              <a:pathLst>
                <a:path w="4830" h="2103" extrusionOk="0">
                  <a:moveTo>
                    <a:pt x="154" y="1"/>
                  </a:moveTo>
                  <a:lnTo>
                    <a:pt x="1" y="411"/>
                  </a:lnTo>
                  <a:lnTo>
                    <a:pt x="4686" y="2102"/>
                  </a:lnTo>
                  <a:lnTo>
                    <a:pt x="4829" y="1692"/>
                  </a:lnTo>
                  <a:lnTo>
                    <a:pt x="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3685284" y="2935606"/>
              <a:ext cx="816380" cy="1266345"/>
            </a:xfrm>
            <a:custGeom>
              <a:avLst/>
              <a:gdLst/>
              <a:ahLst/>
              <a:cxnLst/>
              <a:rect l="l" t="t" r="r" b="b"/>
              <a:pathLst>
                <a:path w="10416" h="16157" extrusionOk="0">
                  <a:moveTo>
                    <a:pt x="9134" y="0"/>
                  </a:moveTo>
                  <a:lnTo>
                    <a:pt x="6469" y="789"/>
                  </a:lnTo>
                  <a:lnTo>
                    <a:pt x="6469" y="2307"/>
                  </a:lnTo>
                  <a:lnTo>
                    <a:pt x="2491" y="8447"/>
                  </a:lnTo>
                  <a:lnTo>
                    <a:pt x="0" y="15182"/>
                  </a:lnTo>
                  <a:lnTo>
                    <a:pt x="2440" y="16156"/>
                  </a:lnTo>
                  <a:lnTo>
                    <a:pt x="4952" y="9995"/>
                  </a:lnTo>
                  <a:lnTo>
                    <a:pt x="9309" y="4829"/>
                  </a:lnTo>
                  <a:cubicBezTo>
                    <a:pt x="9791" y="4265"/>
                    <a:pt x="10119" y="3588"/>
                    <a:pt x="10252" y="2860"/>
                  </a:cubicBezTo>
                  <a:cubicBezTo>
                    <a:pt x="10416" y="1999"/>
                    <a:pt x="10098" y="902"/>
                    <a:pt x="9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3670784" y="4015490"/>
              <a:ext cx="264446" cy="195317"/>
            </a:xfrm>
            <a:custGeom>
              <a:avLst/>
              <a:gdLst/>
              <a:ahLst/>
              <a:cxnLst/>
              <a:rect l="l" t="t" r="r" b="b"/>
              <a:pathLst>
                <a:path w="3374" h="2492" extrusionOk="0">
                  <a:moveTo>
                    <a:pt x="472" y="0"/>
                  </a:moveTo>
                  <a:lnTo>
                    <a:pt x="1" y="1333"/>
                  </a:lnTo>
                  <a:lnTo>
                    <a:pt x="2830" y="2491"/>
                  </a:lnTo>
                  <a:lnTo>
                    <a:pt x="3374" y="1097"/>
                  </a:lnTo>
                  <a:lnTo>
                    <a:pt x="4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796971" y="2452644"/>
              <a:ext cx="456471" cy="382325"/>
            </a:xfrm>
            <a:custGeom>
              <a:avLst/>
              <a:gdLst/>
              <a:ahLst/>
              <a:cxnLst/>
              <a:rect l="l" t="t" r="r" b="b"/>
              <a:pathLst>
                <a:path w="5824" h="4878" extrusionOk="0">
                  <a:moveTo>
                    <a:pt x="687" y="1"/>
                  </a:moveTo>
                  <a:lnTo>
                    <a:pt x="0" y="380"/>
                  </a:lnTo>
                  <a:cubicBezTo>
                    <a:pt x="0" y="380"/>
                    <a:pt x="831" y="3189"/>
                    <a:pt x="1917" y="4604"/>
                  </a:cubicBezTo>
                  <a:cubicBezTo>
                    <a:pt x="2057" y="4780"/>
                    <a:pt x="2269" y="4877"/>
                    <a:pt x="2484" y="4877"/>
                  </a:cubicBezTo>
                  <a:cubicBezTo>
                    <a:pt x="2570" y="4877"/>
                    <a:pt x="2656" y="4862"/>
                    <a:pt x="2737" y="4829"/>
                  </a:cubicBezTo>
                  <a:cubicBezTo>
                    <a:pt x="3332" y="4594"/>
                    <a:pt x="4449" y="4050"/>
                    <a:pt x="5823" y="2871"/>
                  </a:cubicBezTo>
                  <a:lnTo>
                    <a:pt x="4757" y="1508"/>
                  </a:lnTo>
                  <a:lnTo>
                    <a:pt x="2912" y="2851"/>
                  </a:lnTo>
                  <a:lnTo>
                    <a:pt x="687" y="1"/>
                  </a:lnTo>
                  <a:close/>
                </a:path>
              </a:pathLst>
            </a:custGeom>
            <a:solidFill>
              <a:srgbClr val="E08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4126391" y="2510017"/>
              <a:ext cx="271656" cy="274556"/>
            </a:xfrm>
            <a:custGeom>
              <a:avLst/>
              <a:gdLst/>
              <a:ahLst/>
              <a:cxnLst/>
              <a:rect l="l" t="t" r="r" b="b"/>
              <a:pathLst>
                <a:path w="3466" h="3503" extrusionOk="0">
                  <a:moveTo>
                    <a:pt x="1911" y="1"/>
                  </a:moveTo>
                  <a:cubicBezTo>
                    <a:pt x="1633" y="1"/>
                    <a:pt x="1354" y="91"/>
                    <a:pt x="1118" y="284"/>
                  </a:cubicBezTo>
                  <a:lnTo>
                    <a:pt x="0" y="1176"/>
                  </a:lnTo>
                  <a:lnTo>
                    <a:pt x="1395" y="3503"/>
                  </a:lnTo>
                  <a:lnTo>
                    <a:pt x="2768" y="2457"/>
                  </a:lnTo>
                  <a:cubicBezTo>
                    <a:pt x="3332" y="2027"/>
                    <a:pt x="3465" y="1237"/>
                    <a:pt x="3076" y="643"/>
                  </a:cubicBezTo>
                  <a:cubicBezTo>
                    <a:pt x="2804" y="232"/>
                    <a:pt x="2358" y="1"/>
                    <a:pt x="19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4083833" y="2473571"/>
              <a:ext cx="429117" cy="524737"/>
            </a:xfrm>
            <a:custGeom>
              <a:avLst/>
              <a:gdLst/>
              <a:ahLst/>
              <a:cxnLst/>
              <a:rect l="l" t="t" r="r" b="b"/>
              <a:pathLst>
                <a:path w="5475" h="6695" extrusionOk="0">
                  <a:moveTo>
                    <a:pt x="3834" y="1"/>
                  </a:moveTo>
                  <a:lnTo>
                    <a:pt x="1661" y="749"/>
                  </a:lnTo>
                  <a:cubicBezTo>
                    <a:pt x="1661" y="749"/>
                    <a:pt x="0" y="2604"/>
                    <a:pt x="1107" y="4163"/>
                  </a:cubicBezTo>
                  <a:cubicBezTo>
                    <a:pt x="1138" y="5003"/>
                    <a:pt x="1230" y="5854"/>
                    <a:pt x="1384" y="6695"/>
                  </a:cubicBezTo>
                  <a:lnTo>
                    <a:pt x="4049" y="5895"/>
                  </a:lnTo>
                  <a:cubicBezTo>
                    <a:pt x="5474" y="1672"/>
                    <a:pt x="3834" y="1"/>
                    <a:pt x="38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4213939" y="2425369"/>
              <a:ext cx="171255" cy="107142"/>
            </a:xfrm>
            <a:custGeom>
              <a:avLst/>
              <a:gdLst/>
              <a:ahLst/>
              <a:cxnLst/>
              <a:rect l="l" t="t" r="r" b="b"/>
              <a:pathLst>
                <a:path w="2185" h="1367" extrusionOk="0">
                  <a:moveTo>
                    <a:pt x="1774" y="0"/>
                  </a:moveTo>
                  <a:lnTo>
                    <a:pt x="954" y="246"/>
                  </a:lnTo>
                  <a:lnTo>
                    <a:pt x="1" y="1364"/>
                  </a:lnTo>
                  <a:cubicBezTo>
                    <a:pt x="41" y="1365"/>
                    <a:pt x="80" y="1366"/>
                    <a:pt x="120" y="1366"/>
                  </a:cubicBezTo>
                  <a:cubicBezTo>
                    <a:pt x="868" y="1366"/>
                    <a:pt x="1600" y="1093"/>
                    <a:pt x="2184" y="616"/>
                  </a:cubicBezTo>
                  <a:lnTo>
                    <a:pt x="17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265886" y="2102376"/>
              <a:ext cx="633996" cy="626001"/>
            </a:xfrm>
            <a:custGeom>
              <a:avLst/>
              <a:gdLst/>
              <a:ahLst/>
              <a:cxnLst/>
              <a:rect l="l" t="t" r="r" b="b"/>
              <a:pathLst>
                <a:path w="8089" h="7987" extrusionOk="0">
                  <a:moveTo>
                    <a:pt x="1261" y="0"/>
                  </a:moveTo>
                  <a:cubicBezTo>
                    <a:pt x="564" y="0"/>
                    <a:pt x="0" y="564"/>
                    <a:pt x="0" y="1261"/>
                  </a:cubicBezTo>
                  <a:lnTo>
                    <a:pt x="0" y="6715"/>
                  </a:lnTo>
                  <a:cubicBezTo>
                    <a:pt x="0" y="7422"/>
                    <a:pt x="564" y="7986"/>
                    <a:pt x="1261" y="7986"/>
                  </a:cubicBezTo>
                  <a:lnTo>
                    <a:pt x="6817" y="7986"/>
                  </a:lnTo>
                  <a:cubicBezTo>
                    <a:pt x="7525" y="7986"/>
                    <a:pt x="8089" y="7422"/>
                    <a:pt x="8089" y="6715"/>
                  </a:cubicBezTo>
                  <a:lnTo>
                    <a:pt x="8089" y="1261"/>
                  </a:lnTo>
                  <a:cubicBezTo>
                    <a:pt x="8089" y="564"/>
                    <a:pt x="7525" y="0"/>
                    <a:pt x="6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3449054" y="2281546"/>
              <a:ext cx="266797" cy="267659"/>
            </a:xfrm>
            <a:custGeom>
              <a:avLst/>
              <a:gdLst/>
              <a:ahLst/>
              <a:cxnLst/>
              <a:rect l="l" t="t" r="r" b="b"/>
              <a:pathLst>
                <a:path w="3404" h="3415" extrusionOk="0">
                  <a:moveTo>
                    <a:pt x="1714" y="1121"/>
                  </a:moveTo>
                  <a:cubicBezTo>
                    <a:pt x="1858" y="1121"/>
                    <a:pt x="2004" y="1174"/>
                    <a:pt x="2122" y="1292"/>
                  </a:cubicBezTo>
                  <a:cubicBezTo>
                    <a:pt x="2492" y="1661"/>
                    <a:pt x="2225" y="2297"/>
                    <a:pt x="1702" y="2297"/>
                  </a:cubicBezTo>
                  <a:cubicBezTo>
                    <a:pt x="1386" y="2297"/>
                    <a:pt x="1121" y="2033"/>
                    <a:pt x="1118" y="1707"/>
                  </a:cubicBezTo>
                  <a:lnTo>
                    <a:pt x="1118" y="1707"/>
                  </a:lnTo>
                  <a:cubicBezTo>
                    <a:pt x="1121" y="1355"/>
                    <a:pt x="1412" y="1121"/>
                    <a:pt x="1714" y="1121"/>
                  </a:cubicBezTo>
                  <a:close/>
                  <a:moveTo>
                    <a:pt x="1600" y="0"/>
                  </a:moveTo>
                  <a:cubicBezTo>
                    <a:pt x="1497" y="0"/>
                    <a:pt x="1425" y="72"/>
                    <a:pt x="1405" y="164"/>
                  </a:cubicBezTo>
                  <a:lnTo>
                    <a:pt x="1364" y="421"/>
                  </a:lnTo>
                  <a:cubicBezTo>
                    <a:pt x="1251" y="451"/>
                    <a:pt x="1138" y="492"/>
                    <a:pt x="1046" y="544"/>
                  </a:cubicBezTo>
                  <a:lnTo>
                    <a:pt x="831" y="410"/>
                  </a:lnTo>
                  <a:cubicBezTo>
                    <a:pt x="793" y="382"/>
                    <a:pt x="749" y="369"/>
                    <a:pt x="706" y="369"/>
                  </a:cubicBezTo>
                  <a:cubicBezTo>
                    <a:pt x="656" y="369"/>
                    <a:pt x="608" y="387"/>
                    <a:pt x="575" y="421"/>
                  </a:cubicBezTo>
                  <a:lnTo>
                    <a:pt x="421" y="575"/>
                  </a:lnTo>
                  <a:cubicBezTo>
                    <a:pt x="349" y="646"/>
                    <a:pt x="339" y="759"/>
                    <a:pt x="400" y="831"/>
                  </a:cubicBezTo>
                  <a:lnTo>
                    <a:pt x="544" y="1046"/>
                  </a:lnTo>
                  <a:cubicBezTo>
                    <a:pt x="493" y="1149"/>
                    <a:pt x="441" y="1251"/>
                    <a:pt x="421" y="1364"/>
                  </a:cubicBezTo>
                  <a:lnTo>
                    <a:pt x="164" y="1405"/>
                  </a:lnTo>
                  <a:cubicBezTo>
                    <a:pt x="72" y="1425"/>
                    <a:pt x="0" y="1507"/>
                    <a:pt x="0" y="1600"/>
                  </a:cubicBezTo>
                  <a:lnTo>
                    <a:pt x="0" y="1815"/>
                  </a:lnTo>
                  <a:cubicBezTo>
                    <a:pt x="0" y="1907"/>
                    <a:pt x="72" y="1989"/>
                    <a:pt x="164" y="2010"/>
                  </a:cubicBezTo>
                  <a:lnTo>
                    <a:pt x="421" y="2051"/>
                  </a:lnTo>
                  <a:cubicBezTo>
                    <a:pt x="452" y="2163"/>
                    <a:pt x="493" y="2266"/>
                    <a:pt x="554" y="2369"/>
                  </a:cubicBezTo>
                  <a:lnTo>
                    <a:pt x="400" y="2584"/>
                  </a:lnTo>
                  <a:cubicBezTo>
                    <a:pt x="339" y="2666"/>
                    <a:pt x="349" y="2768"/>
                    <a:pt x="421" y="2840"/>
                  </a:cubicBezTo>
                  <a:lnTo>
                    <a:pt x="575" y="2994"/>
                  </a:lnTo>
                  <a:cubicBezTo>
                    <a:pt x="615" y="3034"/>
                    <a:pt x="664" y="3055"/>
                    <a:pt x="714" y="3055"/>
                  </a:cubicBezTo>
                  <a:cubicBezTo>
                    <a:pt x="754" y="3055"/>
                    <a:pt x="795" y="3042"/>
                    <a:pt x="831" y="3014"/>
                  </a:cubicBezTo>
                  <a:lnTo>
                    <a:pt x="1036" y="2871"/>
                  </a:lnTo>
                  <a:cubicBezTo>
                    <a:pt x="1138" y="2922"/>
                    <a:pt x="1251" y="2963"/>
                    <a:pt x="1354" y="2994"/>
                  </a:cubicBezTo>
                  <a:lnTo>
                    <a:pt x="1405" y="3250"/>
                  </a:lnTo>
                  <a:cubicBezTo>
                    <a:pt x="1415" y="3342"/>
                    <a:pt x="1497" y="3414"/>
                    <a:pt x="1600" y="3414"/>
                  </a:cubicBezTo>
                  <a:lnTo>
                    <a:pt x="1815" y="3414"/>
                  </a:lnTo>
                  <a:cubicBezTo>
                    <a:pt x="1907" y="3414"/>
                    <a:pt x="1989" y="3342"/>
                    <a:pt x="2010" y="3250"/>
                  </a:cubicBezTo>
                  <a:lnTo>
                    <a:pt x="2051" y="2994"/>
                  </a:lnTo>
                  <a:cubicBezTo>
                    <a:pt x="2164" y="2963"/>
                    <a:pt x="2276" y="2922"/>
                    <a:pt x="2369" y="2871"/>
                  </a:cubicBezTo>
                  <a:lnTo>
                    <a:pt x="2584" y="3014"/>
                  </a:lnTo>
                  <a:cubicBezTo>
                    <a:pt x="2620" y="3042"/>
                    <a:pt x="2660" y="3055"/>
                    <a:pt x="2700" y="3055"/>
                  </a:cubicBezTo>
                  <a:cubicBezTo>
                    <a:pt x="2751" y="3055"/>
                    <a:pt x="2800" y="3034"/>
                    <a:pt x="2840" y="2994"/>
                  </a:cubicBezTo>
                  <a:lnTo>
                    <a:pt x="2994" y="2840"/>
                  </a:lnTo>
                  <a:cubicBezTo>
                    <a:pt x="3066" y="2779"/>
                    <a:pt x="3076" y="2666"/>
                    <a:pt x="3014" y="2584"/>
                  </a:cubicBezTo>
                  <a:lnTo>
                    <a:pt x="2861" y="2379"/>
                  </a:lnTo>
                  <a:cubicBezTo>
                    <a:pt x="2912" y="2276"/>
                    <a:pt x="2953" y="2174"/>
                    <a:pt x="2984" y="2061"/>
                  </a:cubicBezTo>
                  <a:lnTo>
                    <a:pt x="3240" y="2020"/>
                  </a:lnTo>
                  <a:cubicBezTo>
                    <a:pt x="3332" y="1999"/>
                    <a:pt x="3404" y="1917"/>
                    <a:pt x="3404" y="1825"/>
                  </a:cubicBezTo>
                  <a:lnTo>
                    <a:pt x="3404" y="1610"/>
                  </a:lnTo>
                  <a:cubicBezTo>
                    <a:pt x="3404" y="1507"/>
                    <a:pt x="3332" y="1425"/>
                    <a:pt x="3240" y="1415"/>
                  </a:cubicBezTo>
                  <a:lnTo>
                    <a:pt x="2984" y="1364"/>
                  </a:lnTo>
                  <a:cubicBezTo>
                    <a:pt x="2953" y="1261"/>
                    <a:pt x="2912" y="1149"/>
                    <a:pt x="2861" y="1046"/>
                  </a:cubicBezTo>
                  <a:lnTo>
                    <a:pt x="3004" y="841"/>
                  </a:lnTo>
                  <a:cubicBezTo>
                    <a:pt x="3066" y="759"/>
                    <a:pt x="3055" y="646"/>
                    <a:pt x="2984" y="585"/>
                  </a:cubicBezTo>
                  <a:lnTo>
                    <a:pt x="2830" y="431"/>
                  </a:lnTo>
                  <a:cubicBezTo>
                    <a:pt x="2796" y="391"/>
                    <a:pt x="2745" y="370"/>
                    <a:pt x="2693" y="370"/>
                  </a:cubicBezTo>
                  <a:cubicBezTo>
                    <a:pt x="2652" y="370"/>
                    <a:pt x="2610" y="383"/>
                    <a:pt x="2574" y="410"/>
                  </a:cubicBezTo>
                  <a:lnTo>
                    <a:pt x="2369" y="544"/>
                  </a:lnTo>
                  <a:cubicBezTo>
                    <a:pt x="2266" y="492"/>
                    <a:pt x="2153" y="451"/>
                    <a:pt x="2051" y="421"/>
                  </a:cubicBezTo>
                  <a:lnTo>
                    <a:pt x="1999" y="164"/>
                  </a:lnTo>
                  <a:cubicBezTo>
                    <a:pt x="1989" y="72"/>
                    <a:pt x="190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3825109" y="2598113"/>
              <a:ext cx="490957" cy="337023"/>
            </a:xfrm>
            <a:custGeom>
              <a:avLst/>
              <a:gdLst/>
              <a:ahLst/>
              <a:cxnLst/>
              <a:rect l="l" t="t" r="r" b="b"/>
              <a:pathLst>
                <a:path w="6264" h="4300" extrusionOk="0">
                  <a:moveTo>
                    <a:pt x="574" y="0"/>
                  </a:moveTo>
                  <a:lnTo>
                    <a:pt x="0" y="534"/>
                  </a:lnTo>
                  <a:cubicBezTo>
                    <a:pt x="0" y="534"/>
                    <a:pt x="1497" y="3055"/>
                    <a:pt x="2922" y="4152"/>
                  </a:cubicBezTo>
                  <a:cubicBezTo>
                    <a:pt x="3046" y="4251"/>
                    <a:pt x="3195" y="4300"/>
                    <a:pt x="3344" y="4300"/>
                  </a:cubicBezTo>
                  <a:cubicBezTo>
                    <a:pt x="3490" y="4300"/>
                    <a:pt x="3636" y="4254"/>
                    <a:pt x="3762" y="4163"/>
                  </a:cubicBezTo>
                  <a:cubicBezTo>
                    <a:pt x="4285" y="3783"/>
                    <a:pt x="5218" y="2984"/>
                    <a:pt x="6264" y="1507"/>
                  </a:cubicBezTo>
                  <a:lnTo>
                    <a:pt x="4890" y="452"/>
                  </a:lnTo>
                  <a:lnTo>
                    <a:pt x="3291" y="2389"/>
                  </a:lnTo>
                  <a:lnTo>
                    <a:pt x="574"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4172164" y="2546540"/>
              <a:ext cx="271656" cy="277456"/>
            </a:xfrm>
            <a:custGeom>
              <a:avLst/>
              <a:gdLst/>
              <a:ahLst/>
              <a:cxnLst/>
              <a:rect l="l" t="t" r="r" b="b"/>
              <a:pathLst>
                <a:path w="3466" h="3540" extrusionOk="0">
                  <a:moveTo>
                    <a:pt x="1969" y="0"/>
                  </a:moveTo>
                  <a:cubicBezTo>
                    <a:pt x="1560" y="0"/>
                    <a:pt x="1156" y="185"/>
                    <a:pt x="893" y="546"/>
                  </a:cubicBezTo>
                  <a:lnTo>
                    <a:pt x="1" y="1612"/>
                  </a:lnTo>
                  <a:lnTo>
                    <a:pt x="1959" y="3539"/>
                  </a:lnTo>
                  <a:lnTo>
                    <a:pt x="3025" y="2176"/>
                  </a:lnTo>
                  <a:cubicBezTo>
                    <a:pt x="3466" y="1622"/>
                    <a:pt x="3394" y="833"/>
                    <a:pt x="2881" y="351"/>
                  </a:cubicBezTo>
                  <a:cubicBezTo>
                    <a:pt x="2619" y="116"/>
                    <a:pt x="2293" y="0"/>
                    <a:pt x="19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4272644" y="2696163"/>
              <a:ext cx="110120" cy="106907"/>
            </a:xfrm>
            <a:custGeom>
              <a:avLst/>
              <a:gdLst/>
              <a:ahLst/>
              <a:cxnLst/>
              <a:rect l="l" t="t" r="r" b="b"/>
              <a:pathLst>
                <a:path w="1405" h="1364" fill="none" extrusionOk="0">
                  <a:moveTo>
                    <a:pt x="0" y="1005"/>
                  </a:moveTo>
                  <a:lnTo>
                    <a:pt x="339" y="1364"/>
                  </a:lnTo>
                  <a:lnTo>
                    <a:pt x="1405"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4172164" y="2605323"/>
              <a:ext cx="56353" cy="67561"/>
            </a:xfrm>
            <a:custGeom>
              <a:avLst/>
              <a:gdLst/>
              <a:ahLst/>
              <a:cxnLst/>
              <a:rect l="l" t="t" r="r" b="b"/>
              <a:pathLst>
                <a:path w="719" h="862" fill="none" extrusionOk="0">
                  <a:moveTo>
                    <a:pt x="1" y="862"/>
                  </a:moveTo>
                  <a:lnTo>
                    <a:pt x="718"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3652365" y="2510017"/>
              <a:ext cx="287724" cy="190222"/>
            </a:xfrm>
            <a:custGeom>
              <a:avLst/>
              <a:gdLst/>
              <a:ahLst/>
              <a:cxnLst/>
              <a:rect l="l" t="t" r="r" b="b"/>
              <a:pathLst>
                <a:path w="3671" h="2427" extrusionOk="0">
                  <a:moveTo>
                    <a:pt x="1620" y="1"/>
                  </a:moveTo>
                  <a:cubicBezTo>
                    <a:pt x="1556" y="1"/>
                    <a:pt x="1496" y="30"/>
                    <a:pt x="1456" y="79"/>
                  </a:cubicBezTo>
                  <a:cubicBezTo>
                    <a:pt x="1394" y="171"/>
                    <a:pt x="1425" y="315"/>
                    <a:pt x="1528" y="366"/>
                  </a:cubicBezTo>
                  <a:cubicBezTo>
                    <a:pt x="1661" y="427"/>
                    <a:pt x="1784" y="499"/>
                    <a:pt x="1897" y="591"/>
                  </a:cubicBezTo>
                  <a:cubicBezTo>
                    <a:pt x="1792" y="626"/>
                    <a:pt x="1665" y="640"/>
                    <a:pt x="1528" y="640"/>
                  </a:cubicBezTo>
                  <a:cubicBezTo>
                    <a:pt x="1142" y="640"/>
                    <a:pt x="681" y="529"/>
                    <a:pt x="461" y="468"/>
                  </a:cubicBezTo>
                  <a:cubicBezTo>
                    <a:pt x="447" y="464"/>
                    <a:pt x="432" y="462"/>
                    <a:pt x="417" y="462"/>
                  </a:cubicBezTo>
                  <a:cubicBezTo>
                    <a:pt x="358" y="462"/>
                    <a:pt x="299" y="493"/>
                    <a:pt x="267" y="550"/>
                  </a:cubicBezTo>
                  <a:cubicBezTo>
                    <a:pt x="215" y="643"/>
                    <a:pt x="267" y="755"/>
                    <a:pt x="369" y="786"/>
                  </a:cubicBezTo>
                  <a:lnTo>
                    <a:pt x="1138" y="1022"/>
                  </a:lnTo>
                  <a:lnTo>
                    <a:pt x="1138" y="1022"/>
                  </a:lnTo>
                  <a:lnTo>
                    <a:pt x="215" y="899"/>
                  </a:lnTo>
                  <a:cubicBezTo>
                    <a:pt x="208" y="898"/>
                    <a:pt x="201" y="898"/>
                    <a:pt x="195" y="898"/>
                  </a:cubicBezTo>
                  <a:cubicBezTo>
                    <a:pt x="122" y="898"/>
                    <a:pt x="61" y="947"/>
                    <a:pt x="51" y="1022"/>
                  </a:cubicBezTo>
                  <a:cubicBezTo>
                    <a:pt x="41" y="1094"/>
                    <a:pt x="92" y="1165"/>
                    <a:pt x="164" y="1186"/>
                  </a:cubicBezTo>
                  <a:lnTo>
                    <a:pt x="1138" y="1371"/>
                  </a:lnTo>
                  <a:lnTo>
                    <a:pt x="144" y="1309"/>
                  </a:lnTo>
                  <a:cubicBezTo>
                    <a:pt x="72" y="1309"/>
                    <a:pt x="10" y="1360"/>
                    <a:pt x="10" y="1432"/>
                  </a:cubicBezTo>
                  <a:cubicBezTo>
                    <a:pt x="0" y="1494"/>
                    <a:pt x="41" y="1555"/>
                    <a:pt x="113" y="1576"/>
                  </a:cubicBezTo>
                  <a:cubicBezTo>
                    <a:pt x="472" y="1647"/>
                    <a:pt x="841" y="1699"/>
                    <a:pt x="1210" y="1719"/>
                  </a:cubicBezTo>
                  <a:lnTo>
                    <a:pt x="605" y="1740"/>
                  </a:lnTo>
                  <a:cubicBezTo>
                    <a:pt x="543" y="1740"/>
                    <a:pt x="492" y="1791"/>
                    <a:pt x="502" y="1852"/>
                  </a:cubicBezTo>
                  <a:cubicBezTo>
                    <a:pt x="513" y="1904"/>
                    <a:pt x="554" y="1934"/>
                    <a:pt x="595" y="1945"/>
                  </a:cubicBezTo>
                  <a:cubicBezTo>
                    <a:pt x="766" y="1964"/>
                    <a:pt x="938" y="1973"/>
                    <a:pt x="1111" y="1973"/>
                  </a:cubicBezTo>
                  <a:cubicBezTo>
                    <a:pt x="1495" y="1973"/>
                    <a:pt x="1880" y="1927"/>
                    <a:pt x="2255" y="1842"/>
                  </a:cubicBezTo>
                  <a:lnTo>
                    <a:pt x="2901" y="2426"/>
                  </a:lnTo>
                  <a:lnTo>
                    <a:pt x="3670" y="2129"/>
                  </a:lnTo>
                  <a:lnTo>
                    <a:pt x="2850" y="899"/>
                  </a:lnTo>
                  <a:lnTo>
                    <a:pt x="2512" y="386"/>
                  </a:lnTo>
                  <a:cubicBezTo>
                    <a:pt x="2450" y="284"/>
                    <a:pt x="2358" y="212"/>
                    <a:pt x="2245" y="181"/>
                  </a:cubicBezTo>
                  <a:lnTo>
                    <a:pt x="1671" y="7"/>
                  </a:lnTo>
                  <a:cubicBezTo>
                    <a:pt x="1654" y="3"/>
                    <a:pt x="1637" y="1"/>
                    <a:pt x="1620"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4406826" y="2128632"/>
              <a:ext cx="216165" cy="191006"/>
            </a:xfrm>
            <a:custGeom>
              <a:avLst/>
              <a:gdLst/>
              <a:ahLst/>
              <a:cxnLst/>
              <a:rect l="l" t="t" r="r" b="b"/>
              <a:pathLst>
                <a:path w="2758" h="2437" extrusionOk="0">
                  <a:moveTo>
                    <a:pt x="1380" y="1"/>
                  </a:moveTo>
                  <a:cubicBezTo>
                    <a:pt x="894" y="1"/>
                    <a:pt x="435" y="293"/>
                    <a:pt x="246" y="773"/>
                  </a:cubicBezTo>
                  <a:cubicBezTo>
                    <a:pt x="0" y="1398"/>
                    <a:pt x="308" y="2105"/>
                    <a:pt x="933" y="2351"/>
                  </a:cubicBezTo>
                  <a:cubicBezTo>
                    <a:pt x="1079" y="2409"/>
                    <a:pt x="1230" y="2436"/>
                    <a:pt x="1378" y="2436"/>
                  </a:cubicBezTo>
                  <a:cubicBezTo>
                    <a:pt x="1864" y="2436"/>
                    <a:pt x="2323" y="2143"/>
                    <a:pt x="2512" y="1664"/>
                  </a:cubicBezTo>
                  <a:cubicBezTo>
                    <a:pt x="2758" y="1039"/>
                    <a:pt x="2450" y="332"/>
                    <a:pt x="1825" y="86"/>
                  </a:cubicBezTo>
                  <a:cubicBezTo>
                    <a:pt x="1679" y="28"/>
                    <a:pt x="1528" y="1"/>
                    <a:pt x="1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4224442" y="2278333"/>
              <a:ext cx="149466" cy="231449"/>
            </a:xfrm>
            <a:custGeom>
              <a:avLst/>
              <a:gdLst/>
              <a:ahLst/>
              <a:cxnLst/>
              <a:rect l="l" t="t" r="r" b="b"/>
              <a:pathLst>
                <a:path w="1907" h="2953" extrusionOk="0">
                  <a:moveTo>
                    <a:pt x="1046" y="0"/>
                  </a:moveTo>
                  <a:lnTo>
                    <a:pt x="0" y="1005"/>
                  </a:lnTo>
                  <a:lnTo>
                    <a:pt x="441" y="2953"/>
                  </a:lnTo>
                  <a:lnTo>
                    <a:pt x="1907" y="2512"/>
                  </a:lnTo>
                  <a:lnTo>
                    <a:pt x="1046" y="0"/>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4228439" y="2334608"/>
              <a:ext cx="49064" cy="104477"/>
            </a:xfrm>
            <a:custGeom>
              <a:avLst/>
              <a:gdLst/>
              <a:ahLst/>
              <a:cxnLst/>
              <a:rect l="l" t="t" r="r" b="b"/>
              <a:pathLst>
                <a:path w="626" h="1333" extrusionOk="0">
                  <a:moveTo>
                    <a:pt x="626" y="0"/>
                  </a:moveTo>
                  <a:lnTo>
                    <a:pt x="0" y="513"/>
                  </a:lnTo>
                  <a:lnTo>
                    <a:pt x="185" y="1333"/>
                  </a:lnTo>
                  <a:lnTo>
                    <a:pt x="6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4122394" y="2083016"/>
              <a:ext cx="289997" cy="295875"/>
            </a:xfrm>
            <a:custGeom>
              <a:avLst/>
              <a:gdLst/>
              <a:ahLst/>
              <a:cxnLst/>
              <a:rect l="l" t="t" r="r" b="b"/>
              <a:pathLst>
                <a:path w="3700" h="3775" extrusionOk="0">
                  <a:moveTo>
                    <a:pt x="1381" y="1"/>
                  </a:moveTo>
                  <a:cubicBezTo>
                    <a:pt x="1365" y="1"/>
                    <a:pt x="1349" y="1"/>
                    <a:pt x="1333" y="1"/>
                  </a:cubicBezTo>
                  <a:lnTo>
                    <a:pt x="1210" y="12"/>
                  </a:lnTo>
                  <a:cubicBezTo>
                    <a:pt x="1210" y="12"/>
                    <a:pt x="410" y="63"/>
                    <a:pt x="267" y="1047"/>
                  </a:cubicBezTo>
                  <a:cubicBezTo>
                    <a:pt x="267" y="1047"/>
                    <a:pt x="205" y="1416"/>
                    <a:pt x="72" y="2451"/>
                  </a:cubicBezTo>
                  <a:cubicBezTo>
                    <a:pt x="0" y="2995"/>
                    <a:pt x="267" y="3733"/>
                    <a:pt x="964" y="3774"/>
                  </a:cubicBezTo>
                  <a:cubicBezTo>
                    <a:pt x="975" y="3774"/>
                    <a:pt x="986" y="3774"/>
                    <a:pt x="997" y="3774"/>
                  </a:cubicBezTo>
                  <a:cubicBezTo>
                    <a:pt x="1317" y="3774"/>
                    <a:pt x="1683" y="3633"/>
                    <a:pt x="2020" y="3425"/>
                  </a:cubicBezTo>
                  <a:lnTo>
                    <a:pt x="2522" y="3036"/>
                  </a:lnTo>
                  <a:cubicBezTo>
                    <a:pt x="3699" y="1970"/>
                    <a:pt x="2948" y="1"/>
                    <a:pt x="138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4107111" y="2237342"/>
              <a:ext cx="33781" cy="49064"/>
            </a:xfrm>
            <a:custGeom>
              <a:avLst/>
              <a:gdLst/>
              <a:ahLst/>
              <a:cxnLst/>
              <a:rect l="l" t="t" r="r" b="b"/>
              <a:pathLst>
                <a:path w="431" h="626" extrusionOk="0">
                  <a:moveTo>
                    <a:pt x="380" y="1"/>
                  </a:moveTo>
                  <a:lnTo>
                    <a:pt x="52" y="390"/>
                  </a:lnTo>
                  <a:cubicBezTo>
                    <a:pt x="0" y="431"/>
                    <a:pt x="21" y="513"/>
                    <a:pt x="82" y="534"/>
                  </a:cubicBezTo>
                  <a:lnTo>
                    <a:pt x="431" y="626"/>
                  </a:lnTo>
                  <a:lnTo>
                    <a:pt x="380"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4170596" y="2053938"/>
              <a:ext cx="288508" cy="297599"/>
            </a:xfrm>
            <a:custGeom>
              <a:avLst/>
              <a:gdLst/>
              <a:ahLst/>
              <a:cxnLst/>
              <a:rect l="l" t="t" r="r" b="b"/>
              <a:pathLst>
                <a:path w="3681" h="3797" extrusionOk="0">
                  <a:moveTo>
                    <a:pt x="1523" y="1"/>
                  </a:moveTo>
                  <a:cubicBezTo>
                    <a:pt x="557" y="1"/>
                    <a:pt x="0" y="670"/>
                    <a:pt x="0" y="670"/>
                  </a:cubicBezTo>
                  <a:cubicBezTo>
                    <a:pt x="301" y="564"/>
                    <a:pt x="547" y="519"/>
                    <a:pt x="747" y="519"/>
                  </a:cubicBezTo>
                  <a:cubicBezTo>
                    <a:pt x="1988" y="519"/>
                    <a:pt x="1456" y="2269"/>
                    <a:pt x="1456" y="2269"/>
                  </a:cubicBezTo>
                  <a:cubicBezTo>
                    <a:pt x="1456" y="2269"/>
                    <a:pt x="1712" y="2699"/>
                    <a:pt x="1733" y="2863"/>
                  </a:cubicBezTo>
                  <a:lnTo>
                    <a:pt x="2051" y="3796"/>
                  </a:lnTo>
                  <a:cubicBezTo>
                    <a:pt x="2666" y="2904"/>
                    <a:pt x="3681" y="2956"/>
                    <a:pt x="3599" y="1705"/>
                  </a:cubicBezTo>
                  <a:cubicBezTo>
                    <a:pt x="3578" y="1151"/>
                    <a:pt x="3281" y="649"/>
                    <a:pt x="2809" y="372"/>
                  </a:cubicBezTo>
                  <a:cubicBezTo>
                    <a:pt x="2326" y="99"/>
                    <a:pt x="189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4182666" y="2076119"/>
              <a:ext cx="151896" cy="177368"/>
            </a:xfrm>
            <a:custGeom>
              <a:avLst/>
              <a:gdLst/>
              <a:ahLst/>
              <a:cxnLst/>
              <a:rect l="l" t="t" r="r" b="b"/>
              <a:pathLst>
                <a:path w="1938" h="2263" extrusionOk="0">
                  <a:moveTo>
                    <a:pt x="1233" y="0"/>
                  </a:moveTo>
                  <a:cubicBezTo>
                    <a:pt x="1217" y="0"/>
                    <a:pt x="1202" y="6"/>
                    <a:pt x="1189" y="18"/>
                  </a:cubicBezTo>
                  <a:cubicBezTo>
                    <a:pt x="0" y="1145"/>
                    <a:pt x="1169" y="2263"/>
                    <a:pt x="1169" y="2263"/>
                  </a:cubicBezTo>
                  <a:lnTo>
                    <a:pt x="1938" y="1166"/>
                  </a:lnTo>
                  <a:cubicBezTo>
                    <a:pt x="1938" y="1166"/>
                    <a:pt x="1462" y="0"/>
                    <a:pt x="1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4257595" y="2222842"/>
              <a:ext cx="86607" cy="74380"/>
            </a:xfrm>
            <a:custGeom>
              <a:avLst/>
              <a:gdLst/>
              <a:ahLst/>
              <a:cxnLst/>
              <a:rect l="l" t="t" r="r" b="b"/>
              <a:pathLst>
                <a:path w="1105" h="949" extrusionOk="0">
                  <a:moveTo>
                    <a:pt x="621" y="1"/>
                  </a:moveTo>
                  <a:cubicBezTo>
                    <a:pt x="209" y="1"/>
                    <a:pt x="0" y="506"/>
                    <a:pt x="284" y="801"/>
                  </a:cubicBezTo>
                  <a:cubicBezTo>
                    <a:pt x="380" y="903"/>
                    <a:pt x="500" y="948"/>
                    <a:pt x="618" y="948"/>
                  </a:cubicBezTo>
                  <a:cubicBezTo>
                    <a:pt x="856" y="948"/>
                    <a:pt x="1087" y="764"/>
                    <a:pt x="1094" y="483"/>
                  </a:cubicBezTo>
                  <a:cubicBezTo>
                    <a:pt x="1105" y="227"/>
                    <a:pt x="900" y="11"/>
                    <a:pt x="633" y="1"/>
                  </a:cubicBezTo>
                  <a:cubicBezTo>
                    <a:pt x="629" y="1"/>
                    <a:pt x="625" y="1"/>
                    <a:pt x="621"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4116751" y="2039831"/>
              <a:ext cx="195317" cy="107534"/>
            </a:xfrm>
            <a:custGeom>
              <a:avLst/>
              <a:gdLst/>
              <a:ahLst/>
              <a:cxnLst/>
              <a:rect l="l" t="t" r="r" b="b"/>
              <a:pathLst>
                <a:path w="2492" h="1372" extrusionOk="0">
                  <a:moveTo>
                    <a:pt x="1242" y="1"/>
                  </a:moveTo>
                  <a:cubicBezTo>
                    <a:pt x="672" y="1"/>
                    <a:pt x="55" y="229"/>
                    <a:pt x="0" y="1198"/>
                  </a:cubicBezTo>
                  <a:cubicBezTo>
                    <a:pt x="332" y="1314"/>
                    <a:pt x="678" y="1372"/>
                    <a:pt x="1022" y="1372"/>
                  </a:cubicBezTo>
                  <a:cubicBezTo>
                    <a:pt x="1529" y="1372"/>
                    <a:pt x="2034" y="1247"/>
                    <a:pt x="2492" y="1003"/>
                  </a:cubicBezTo>
                  <a:lnTo>
                    <a:pt x="2225" y="183"/>
                  </a:lnTo>
                  <a:cubicBezTo>
                    <a:pt x="2225" y="183"/>
                    <a:pt x="1752" y="1"/>
                    <a:pt x="12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967078" y="2770073"/>
              <a:ext cx="744116" cy="744116"/>
            </a:xfrm>
            <a:custGeom>
              <a:avLst/>
              <a:gdLst/>
              <a:ahLst/>
              <a:cxnLst/>
              <a:rect l="l" t="t" r="r" b="b"/>
              <a:pathLst>
                <a:path w="9494" h="9494" extrusionOk="0">
                  <a:moveTo>
                    <a:pt x="4747" y="0"/>
                  </a:moveTo>
                  <a:cubicBezTo>
                    <a:pt x="2133" y="0"/>
                    <a:pt x="1" y="2133"/>
                    <a:pt x="1" y="4747"/>
                  </a:cubicBezTo>
                  <a:cubicBezTo>
                    <a:pt x="1" y="7371"/>
                    <a:pt x="2133" y="9493"/>
                    <a:pt x="4747" y="9493"/>
                  </a:cubicBezTo>
                  <a:cubicBezTo>
                    <a:pt x="7371" y="9493"/>
                    <a:pt x="9493" y="7371"/>
                    <a:pt x="9493" y="4747"/>
                  </a:cubicBezTo>
                  <a:cubicBezTo>
                    <a:pt x="9493" y="2133"/>
                    <a:pt x="7371" y="0"/>
                    <a:pt x="4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913233" y="2770073"/>
              <a:ext cx="744116" cy="744116"/>
            </a:xfrm>
            <a:custGeom>
              <a:avLst/>
              <a:gdLst/>
              <a:ahLst/>
              <a:cxnLst/>
              <a:rect l="l" t="t" r="r" b="b"/>
              <a:pathLst>
                <a:path w="9494" h="9494" extrusionOk="0">
                  <a:moveTo>
                    <a:pt x="4747" y="0"/>
                  </a:moveTo>
                  <a:cubicBezTo>
                    <a:pt x="2123" y="0"/>
                    <a:pt x="1" y="2133"/>
                    <a:pt x="1" y="4747"/>
                  </a:cubicBezTo>
                  <a:cubicBezTo>
                    <a:pt x="1" y="7371"/>
                    <a:pt x="2123" y="9493"/>
                    <a:pt x="4747" y="9493"/>
                  </a:cubicBezTo>
                  <a:cubicBezTo>
                    <a:pt x="7361" y="9493"/>
                    <a:pt x="9494" y="7371"/>
                    <a:pt x="9494" y="4747"/>
                  </a:cubicBezTo>
                  <a:cubicBezTo>
                    <a:pt x="9494" y="2133"/>
                    <a:pt x="7361" y="0"/>
                    <a:pt x="47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986359" y="2843983"/>
              <a:ext cx="597080" cy="597080"/>
            </a:xfrm>
            <a:custGeom>
              <a:avLst/>
              <a:gdLst/>
              <a:ahLst/>
              <a:cxnLst/>
              <a:rect l="l" t="t" r="r" b="b"/>
              <a:pathLst>
                <a:path w="7618" h="7618" extrusionOk="0">
                  <a:moveTo>
                    <a:pt x="3814" y="0"/>
                  </a:moveTo>
                  <a:cubicBezTo>
                    <a:pt x="1702" y="0"/>
                    <a:pt x="1" y="1702"/>
                    <a:pt x="1" y="3804"/>
                  </a:cubicBezTo>
                  <a:cubicBezTo>
                    <a:pt x="1" y="5916"/>
                    <a:pt x="1702" y="7617"/>
                    <a:pt x="3814" y="7617"/>
                  </a:cubicBezTo>
                  <a:cubicBezTo>
                    <a:pt x="5916" y="7617"/>
                    <a:pt x="7617" y="5916"/>
                    <a:pt x="7617" y="3804"/>
                  </a:cubicBezTo>
                  <a:cubicBezTo>
                    <a:pt x="7617" y="1702"/>
                    <a:pt x="5916" y="0"/>
                    <a:pt x="3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943016" y="2840299"/>
              <a:ext cx="531164" cy="533281"/>
            </a:xfrm>
            <a:custGeom>
              <a:avLst/>
              <a:gdLst/>
              <a:ahLst/>
              <a:cxnLst/>
              <a:rect l="l" t="t" r="r" b="b"/>
              <a:pathLst>
                <a:path w="6777" h="6804" extrusionOk="0">
                  <a:moveTo>
                    <a:pt x="4309" y="1"/>
                  </a:moveTo>
                  <a:cubicBezTo>
                    <a:pt x="3205" y="1"/>
                    <a:pt x="2110" y="478"/>
                    <a:pt x="1353" y="1401"/>
                  </a:cubicBezTo>
                  <a:cubicBezTo>
                    <a:pt x="0" y="3051"/>
                    <a:pt x="277" y="5491"/>
                    <a:pt x="1958" y="6803"/>
                  </a:cubicBezTo>
                  <a:cubicBezTo>
                    <a:pt x="1251" y="6065"/>
                    <a:pt x="851" y="5091"/>
                    <a:pt x="841" y="4066"/>
                  </a:cubicBezTo>
                  <a:cubicBezTo>
                    <a:pt x="841" y="1827"/>
                    <a:pt x="2680" y="254"/>
                    <a:pt x="4661" y="254"/>
                  </a:cubicBezTo>
                  <a:cubicBezTo>
                    <a:pt x="5374" y="254"/>
                    <a:pt x="6106" y="458"/>
                    <a:pt x="6776" y="909"/>
                  </a:cubicBezTo>
                  <a:cubicBezTo>
                    <a:pt x="6057" y="298"/>
                    <a:pt x="5181" y="1"/>
                    <a:pt x="4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192883" y="2935606"/>
              <a:ext cx="184030" cy="413833"/>
            </a:xfrm>
            <a:custGeom>
              <a:avLst/>
              <a:gdLst/>
              <a:ahLst/>
              <a:cxnLst/>
              <a:rect l="l" t="t" r="r" b="b"/>
              <a:pathLst>
                <a:path w="2348" h="5280" extrusionOk="0">
                  <a:moveTo>
                    <a:pt x="943" y="0"/>
                  </a:moveTo>
                  <a:lnTo>
                    <a:pt x="943" y="441"/>
                  </a:lnTo>
                  <a:cubicBezTo>
                    <a:pt x="226" y="472"/>
                    <a:pt x="0" y="728"/>
                    <a:pt x="0" y="1476"/>
                  </a:cubicBezTo>
                  <a:cubicBezTo>
                    <a:pt x="0" y="2132"/>
                    <a:pt x="62" y="2368"/>
                    <a:pt x="308" y="2532"/>
                  </a:cubicBezTo>
                  <a:cubicBezTo>
                    <a:pt x="574" y="2727"/>
                    <a:pt x="1159" y="2881"/>
                    <a:pt x="1384" y="3096"/>
                  </a:cubicBezTo>
                  <a:cubicBezTo>
                    <a:pt x="1497" y="3199"/>
                    <a:pt x="1497" y="3260"/>
                    <a:pt x="1497" y="3465"/>
                  </a:cubicBezTo>
                  <a:cubicBezTo>
                    <a:pt x="1497" y="3885"/>
                    <a:pt x="1466" y="3998"/>
                    <a:pt x="1159" y="3998"/>
                  </a:cubicBezTo>
                  <a:cubicBezTo>
                    <a:pt x="841" y="3998"/>
                    <a:pt x="820" y="3814"/>
                    <a:pt x="820" y="3486"/>
                  </a:cubicBezTo>
                  <a:cubicBezTo>
                    <a:pt x="820" y="3414"/>
                    <a:pt x="820" y="3342"/>
                    <a:pt x="831" y="3270"/>
                  </a:cubicBezTo>
                  <a:lnTo>
                    <a:pt x="52" y="3270"/>
                  </a:lnTo>
                  <a:cubicBezTo>
                    <a:pt x="31" y="3424"/>
                    <a:pt x="11" y="3588"/>
                    <a:pt x="21" y="3752"/>
                  </a:cubicBezTo>
                  <a:cubicBezTo>
                    <a:pt x="21" y="4490"/>
                    <a:pt x="328" y="4706"/>
                    <a:pt x="943" y="4726"/>
                  </a:cubicBezTo>
                  <a:lnTo>
                    <a:pt x="943" y="5280"/>
                  </a:lnTo>
                  <a:lnTo>
                    <a:pt x="1384" y="5280"/>
                  </a:lnTo>
                  <a:lnTo>
                    <a:pt x="1384" y="4726"/>
                  </a:lnTo>
                  <a:cubicBezTo>
                    <a:pt x="2153" y="4675"/>
                    <a:pt x="2348" y="4316"/>
                    <a:pt x="2348" y="3301"/>
                  </a:cubicBezTo>
                  <a:cubicBezTo>
                    <a:pt x="2348" y="2583"/>
                    <a:pt x="2133" y="2512"/>
                    <a:pt x="1825" y="2358"/>
                  </a:cubicBezTo>
                  <a:cubicBezTo>
                    <a:pt x="1599" y="2255"/>
                    <a:pt x="1343" y="2173"/>
                    <a:pt x="1087" y="2050"/>
                  </a:cubicBezTo>
                  <a:cubicBezTo>
                    <a:pt x="851" y="1948"/>
                    <a:pt x="831" y="1897"/>
                    <a:pt x="831" y="1548"/>
                  </a:cubicBezTo>
                  <a:cubicBezTo>
                    <a:pt x="831" y="1200"/>
                    <a:pt x="892" y="1118"/>
                    <a:pt x="1148" y="1118"/>
                  </a:cubicBezTo>
                  <a:cubicBezTo>
                    <a:pt x="1446" y="1118"/>
                    <a:pt x="1487" y="1261"/>
                    <a:pt x="1487" y="1558"/>
                  </a:cubicBezTo>
                  <a:lnTo>
                    <a:pt x="1487" y="1794"/>
                  </a:lnTo>
                  <a:lnTo>
                    <a:pt x="2256" y="1794"/>
                  </a:lnTo>
                  <a:cubicBezTo>
                    <a:pt x="2276" y="1651"/>
                    <a:pt x="2286" y="1507"/>
                    <a:pt x="2286" y="1364"/>
                  </a:cubicBezTo>
                  <a:cubicBezTo>
                    <a:pt x="2286" y="697"/>
                    <a:pt x="2040" y="472"/>
                    <a:pt x="1384" y="441"/>
                  </a:cubicBezTo>
                  <a:lnTo>
                    <a:pt x="13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794334" y="4178593"/>
              <a:ext cx="884725" cy="111766"/>
            </a:xfrm>
            <a:custGeom>
              <a:avLst/>
              <a:gdLst/>
              <a:ahLst/>
              <a:cxnLst/>
              <a:rect l="l" t="t" r="r" b="b"/>
              <a:pathLst>
                <a:path w="11288" h="1426" extrusionOk="0">
                  <a:moveTo>
                    <a:pt x="1" y="0"/>
                  </a:moveTo>
                  <a:lnTo>
                    <a:pt x="1" y="1425"/>
                  </a:lnTo>
                  <a:lnTo>
                    <a:pt x="11287" y="1425"/>
                  </a:lnTo>
                  <a:lnTo>
                    <a:pt x="11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885957" y="4178593"/>
              <a:ext cx="168825" cy="111766"/>
            </a:xfrm>
            <a:custGeom>
              <a:avLst/>
              <a:gdLst/>
              <a:ahLst/>
              <a:cxnLst/>
              <a:rect l="l" t="t" r="r" b="b"/>
              <a:pathLst>
                <a:path w="2154" h="1426" extrusionOk="0">
                  <a:moveTo>
                    <a:pt x="0" y="0"/>
                  </a:moveTo>
                  <a:lnTo>
                    <a:pt x="0" y="1425"/>
                  </a:lnTo>
                  <a:lnTo>
                    <a:pt x="2153" y="142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1449961" y="4178593"/>
              <a:ext cx="123836" cy="111766"/>
            </a:xfrm>
            <a:custGeom>
              <a:avLst/>
              <a:gdLst/>
              <a:ahLst/>
              <a:cxnLst/>
              <a:rect l="l" t="t" r="r" b="b"/>
              <a:pathLst>
                <a:path w="1580" h="1426" extrusionOk="0">
                  <a:moveTo>
                    <a:pt x="1" y="0"/>
                  </a:moveTo>
                  <a:lnTo>
                    <a:pt x="1" y="1425"/>
                  </a:lnTo>
                  <a:lnTo>
                    <a:pt x="1579" y="142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794334" y="3953572"/>
              <a:ext cx="884725" cy="112550"/>
            </a:xfrm>
            <a:custGeom>
              <a:avLst/>
              <a:gdLst/>
              <a:ahLst/>
              <a:cxnLst/>
              <a:rect l="l" t="t" r="r" b="b"/>
              <a:pathLst>
                <a:path w="11288" h="1436" extrusionOk="0">
                  <a:moveTo>
                    <a:pt x="1" y="1"/>
                  </a:moveTo>
                  <a:lnTo>
                    <a:pt x="1" y="1436"/>
                  </a:lnTo>
                  <a:lnTo>
                    <a:pt x="11287" y="1436"/>
                  </a:lnTo>
                  <a:lnTo>
                    <a:pt x="112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885957" y="3953572"/>
              <a:ext cx="168825" cy="112550"/>
            </a:xfrm>
            <a:custGeom>
              <a:avLst/>
              <a:gdLst/>
              <a:ahLst/>
              <a:cxnLst/>
              <a:rect l="l" t="t" r="r" b="b"/>
              <a:pathLst>
                <a:path w="2154" h="1436"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1449961" y="3953572"/>
              <a:ext cx="123836" cy="112550"/>
            </a:xfrm>
            <a:custGeom>
              <a:avLst/>
              <a:gdLst/>
              <a:ahLst/>
              <a:cxnLst/>
              <a:rect l="l" t="t" r="r" b="b"/>
              <a:pathLst>
                <a:path w="1580" h="1436"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794334" y="3617724"/>
              <a:ext cx="884725" cy="111766"/>
            </a:xfrm>
            <a:custGeom>
              <a:avLst/>
              <a:gdLst/>
              <a:ahLst/>
              <a:cxnLst/>
              <a:rect l="l" t="t" r="r" b="b"/>
              <a:pathLst>
                <a:path w="11288" h="1426" extrusionOk="0">
                  <a:moveTo>
                    <a:pt x="1" y="1"/>
                  </a:moveTo>
                  <a:lnTo>
                    <a:pt x="1" y="1426"/>
                  </a:lnTo>
                  <a:lnTo>
                    <a:pt x="11287" y="1426"/>
                  </a:lnTo>
                  <a:lnTo>
                    <a:pt x="112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885957" y="3617724"/>
              <a:ext cx="168825" cy="111766"/>
            </a:xfrm>
            <a:custGeom>
              <a:avLst/>
              <a:gdLst/>
              <a:ahLst/>
              <a:cxnLst/>
              <a:rect l="l" t="t" r="r" b="b"/>
              <a:pathLst>
                <a:path w="2154" h="1426" extrusionOk="0">
                  <a:moveTo>
                    <a:pt x="0" y="1"/>
                  </a:moveTo>
                  <a:lnTo>
                    <a:pt x="0" y="1426"/>
                  </a:lnTo>
                  <a:lnTo>
                    <a:pt x="2153" y="142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449961" y="3617724"/>
              <a:ext cx="123836" cy="111766"/>
            </a:xfrm>
            <a:custGeom>
              <a:avLst/>
              <a:gdLst/>
              <a:ahLst/>
              <a:cxnLst/>
              <a:rect l="l" t="t" r="r" b="b"/>
              <a:pathLst>
                <a:path w="1580" h="1426" extrusionOk="0">
                  <a:moveTo>
                    <a:pt x="1" y="1"/>
                  </a:moveTo>
                  <a:lnTo>
                    <a:pt x="1" y="1426"/>
                  </a:lnTo>
                  <a:lnTo>
                    <a:pt x="1579" y="142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900379" y="4290281"/>
              <a:ext cx="883941" cy="112550"/>
            </a:xfrm>
            <a:custGeom>
              <a:avLst/>
              <a:gdLst/>
              <a:ahLst/>
              <a:cxnLst/>
              <a:rect l="l" t="t" r="r" b="b"/>
              <a:pathLst>
                <a:path w="11278" h="1436" extrusionOk="0">
                  <a:moveTo>
                    <a:pt x="1" y="0"/>
                  </a:moveTo>
                  <a:lnTo>
                    <a:pt x="1" y="1435"/>
                  </a:lnTo>
                  <a:lnTo>
                    <a:pt x="11277" y="1435"/>
                  </a:lnTo>
                  <a:lnTo>
                    <a:pt x="11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991218" y="4290281"/>
              <a:ext cx="168747" cy="112550"/>
            </a:xfrm>
            <a:custGeom>
              <a:avLst/>
              <a:gdLst/>
              <a:ahLst/>
              <a:cxnLst/>
              <a:rect l="l" t="t" r="r" b="b"/>
              <a:pathLst>
                <a:path w="2153" h="1436" extrusionOk="0">
                  <a:moveTo>
                    <a:pt x="0" y="0"/>
                  </a:moveTo>
                  <a:lnTo>
                    <a:pt x="0" y="1435"/>
                  </a:lnTo>
                  <a:lnTo>
                    <a:pt x="2153" y="143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555222" y="4290281"/>
              <a:ext cx="123836" cy="112550"/>
            </a:xfrm>
            <a:custGeom>
              <a:avLst/>
              <a:gdLst/>
              <a:ahLst/>
              <a:cxnLst/>
              <a:rect l="l" t="t" r="r" b="b"/>
              <a:pathLst>
                <a:path w="1580" h="1436" extrusionOk="0">
                  <a:moveTo>
                    <a:pt x="1" y="0"/>
                  </a:moveTo>
                  <a:lnTo>
                    <a:pt x="1" y="1435"/>
                  </a:lnTo>
                  <a:lnTo>
                    <a:pt x="1579" y="143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900379" y="3841884"/>
              <a:ext cx="883941" cy="111766"/>
            </a:xfrm>
            <a:custGeom>
              <a:avLst/>
              <a:gdLst/>
              <a:ahLst/>
              <a:cxnLst/>
              <a:rect l="l" t="t" r="r" b="b"/>
              <a:pathLst>
                <a:path w="11278" h="1426" extrusionOk="0">
                  <a:moveTo>
                    <a:pt x="1" y="1"/>
                  </a:moveTo>
                  <a:lnTo>
                    <a:pt x="1" y="1426"/>
                  </a:lnTo>
                  <a:lnTo>
                    <a:pt x="11277" y="142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991218" y="3841884"/>
              <a:ext cx="168747" cy="111766"/>
            </a:xfrm>
            <a:custGeom>
              <a:avLst/>
              <a:gdLst/>
              <a:ahLst/>
              <a:cxnLst/>
              <a:rect l="l" t="t" r="r" b="b"/>
              <a:pathLst>
                <a:path w="2153" h="1426" extrusionOk="0">
                  <a:moveTo>
                    <a:pt x="0" y="1"/>
                  </a:moveTo>
                  <a:lnTo>
                    <a:pt x="0" y="1426"/>
                  </a:lnTo>
                  <a:lnTo>
                    <a:pt x="2153" y="142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555222" y="3841884"/>
              <a:ext cx="123836" cy="111766"/>
            </a:xfrm>
            <a:custGeom>
              <a:avLst/>
              <a:gdLst/>
              <a:ahLst/>
              <a:cxnLst/>
              <a:rect l="l" t="t" r="r" b="b"/>
              <a:pathLst>
                <a:path w="1580" h="1426" extrusionOk="0">
                  <a:moveTo>
                    <a:pt x="1" y="1"/>
                  </a:moveTo>
                  <a:lnTo>
                    <a:pt x="1" y="1426"/>
                  </a:lnTo>
                  <a:lnTo>
                    <a:pt x="1579" y="142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900379" y="3505253"/>
              <a:ext cx="883941" cy="111766"/>
            </a:xfrm>
            <a:custGeom>
              <a:avLst/>
              <a:gdLst/>
              <a:ahLst/>
              <a:cxnLst/>
              <a:rect l="l" t="t" r="r" b="b"/>
              <a:pathLst>
                <a:path w="11278" h="1426" extrusionOk="0">
                  <a:moveTo>
                    <a:pt x="1" y="0"/>
                  </a:moveTo>
                  <a:lnTo>
                    <a:pt x="1" y="1425"/>
                  </a:lnTo>
                  <a:lnTo>
                    <a:pt x="11277" y="1425"/>
                  </a:lnTo>
                  <a:lnTo>
                    <a:pt x="11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991218" y="3505253"/>
              <a:ext cx="168747" cy="111766"/>
            </a:xfrm>
            <a:custGeom>
              <a:avLst/>
              <a:gdLst/>
              <a:ahLst/>
              <a:cxnLst/>
              <a:rect l="l" t="t" r="r" b="b"/>
              <a:pathLst>
                <a:path w="2153" h="1426" extrusionOk="0">
                  <a:moveTo>
                    <a:pt x="0" y="0"/>
                  </a:moveTo>
                  <a:lnTo>
                    <a:pt x="0" y="1425"/>
                  </a:lnTo>
                  <a:lnTo>
                    <a:pt x="2153" y="1425"/>
                  </a:lnTo>
                  <a:lnTo>
                    <a:pt x="21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55222" y="3505253"/>
              <a:ext cx="123836" cy="111766"/>
            </a:xfrm>
            <a:custGeom>
              <a:avLst/>
              <a:gdLst/>
              <a:ahLst/>
              <a:cxnLst/>
              <a:rect l="l" t="t" r="r" b="b"/>
              <a:pathLst>
                <a:path w="1580" h="1426" extrusionOk="0">
                  <a:moveTo>
                    <a:pt x="1" y="0"/>
                  </a:moveTo>
                  <a:lnTo>
                    <a:pt x="1" y="1425"/>
                  </a:lnTo>
                  <a:lnTo>
                    <a:pt x="1579" y="1425"/>
                  </a:lnTo>
                  <a:lnTo>
                    <a:pt x="15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900379" y="3729412"/>
              <a:ext cx="883941" cy="112550"/>
            </a:xfrm>
            <a:custGeom>
              <a:avLst/>
              <a:gdLst/>
              <a:ahLst/>
              <a:cxnLst/>
              <a:rect l="l" t="t" r="r" b="b"/>
              <a:pathLst>
                <a:path w="11278" h="1436" extrusionOk="0">
                  <a:moveTo>
                    <a:pt x="1" y="1"/>
                  </a:moveTo>
                  <a:lnTo>
                    <a:pt x="1" y="1436"/>
                  </a:lnTo>
                  <a:lnTo>
                    <a:pt x="11277" y="143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991218" y="3729412"/>
              <a:ext cx="168747" cy="112550"/>
            </a:xfrm>
            <a:custGeom>
              <a:avLst/>
              <a:gdLst/>
              <a:ahLst/>
              <a:cxnLst/>
              <a:rect l="l" t="t" r="r" b="b"/>
              <a:pathLst>
                <a:path w="2153" h="1436"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555222" y="3729412"/>
              <a:ext cx="123836" cy="112550"/>
            </a:xfrm>
            <a:custGeom>
              <a:avLst/>
              <a:gdLst/>
              <a:ahLst/>
              <a:cxnLst/>
              <a:rect l="l" t="t" r="r" b="b"/>
              <a:pathLst>
                <a:path w="1580" h="1436"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900379" y="4066043"/>
              <a:ext cx="883941" cy="112628"/>
            </a:xfrm>
            <a:custGeom>
              <a:avLst/>
              <a:gdLst/>
              <a:ahLst/>
              <a:cxnLst/>
              <a:rect l="l" t="t" r="r" b="b"/>
              <a:pathLst>
                <a:path w="11278" h="1437" extrusionOk="0">
                  <a:moveTo>
                    <a:pt x="1" y="1"/>
                  </a:moveTo>
                  <a:lnTo>
                    <a:pt x="1" y="1436"/>
                  </a:lnTo>
                  <a:lnTo>
                    <a:pt x="11277" y="1436"/>
                  </a:lnTo>
                  <a:lnTo>
                    <a:pt x="11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991218" y="4066043"/>
              <a:ext cx="168747" cy="112628"/>
            </a:xfrm>
            <a:custGeom>
              <a:avLst/>
              <a:gdLst/>
              <a:ahLst/>
              <a:cxnLst/>
              <a:rect l="l" t="t" r="r" b="b"/>
              <a:pathLst>
                <a:path w="2153" h="1437" extrusionOk="0">
                  <a:moveTo>
                    <a:pt x="0" y="1"/>
                  </a:moveTo>
                  <a:lnTo>
                    <a:pt x="0" y="1436"/>
                  </a:lnTo>
                  <a:lnTo>
                    <a:pt x="2153" y="1436"/>
                  </a:lnTo>
                  <a:lnTo>
                    <a:pt x="21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555222" y="4066043"/>
              <a:ext cx="123836" cy="112628"/>
            </a:xfrm>
            <a:custGeom>
              <a:avLst/>
              <a:gdLst/>
              <a:ahLst/>
              <a:cxnLst/>
              <a:rect l="l" t="t" r="r" b="b"/>
              <a:pathLst>
                <a:path w="1580" h="1437" extrusionOk="0">
                  <a:moveTo>
                    <a:pt x="1" y="1"/>
                  </a:moveTo>
                  <a:lnTo>
                    <a:pt x="1" y="1436"/>
                  </a:lnTo>
                  <a:lnTo>
                    <a:pt x="1579" y="1436"/>
                  </a:lnTo>
                  <a:lnTo>
                    <a:pt x="15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900379" y="4290281"/>
              <a:ext cx="778680" cy="78"/>
            </a:xfrm>
            <a:custGeom>
              <a:avLst/>
              <a:gdLst/>
              <a:ahLst/>
              <a:cxnLst/>
              <a:rect l="l" t="t" r="r" b="b"/>
              <a:pathLst>
                <a:path w="9935" h="1" fill="none" extrusionOk="0">
                  <a:moveTo>
                    <a:pt x="9934" y="0"/>
                  </a:moveTo>
                  <a:lnTo>
                    <a:pt x="1" y="0"/>
                  </a:lnTo>
                </a:path>
              </a:pathLst>
            </a:custGeom>
            <a:no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900379" y="4178593"/>
              <a:ext cx="778680" cy="78"/>
            </a:xfrm>
            <a:custGeom>
              <a:avLst/>
              <a:gdLst/>
              <a:ahLst/>
              <a:cxnLst/>
              <a:rect l="l" t="t" r="r" b="b"/>
              <a:pathLst>
                <a:path w="9935" h="1" fill="none" extrusionOk="0">
                  <a:moveTo>
                    <a:pt x="9934" y="0"/>
                  </a:moveTo>
                  <a:lnTo>
                    <a:pt x="1" y="0"/>
                  </a:lnTo>
                </a:path>
              </a:pathLst>
            </a:custGeom>
            <a:solidFill>
              <a:schemeClr val="dk2"/>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900379" y="4066043"/>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900379" y="3953572"/>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900379" y="3841884"/>
              <a:ext cx="883941" cy="78"/>
            </a:xfrm>
            <a:custGeom>
              <a:avLst/>
              <a:gdLst/>
              <a:ahLst/>
              <a:cxnLst/>
              <a:rect l="l" t="t" r="r" b="b"/>
              <a:pathLst>
                <a:path w="11278" h="1" fill="none" extrusionOk="0">
                  <a:moveTo>
                    <a:pt x="11277"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900379" y="3729412"/>
              <a:ext cx="883941" cy="78"/>
            </a:xfrm>
            <a:custGeom>
              <a:avLst/>
              <a:gdLst/>
              <a:ahLst/>
              <a:cxnLst/>
              <a:rect l="l" t="t" r="r" b="b"/>
              <a:pathLst>
                <a:path w="11278" h="1" fill="none" extrusionOk="0">
                  <a:moveTo>
                    <a:pt x="11277"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900379" y="3617724"/>
              <a:ext cx="778680" cy="78"/>
            </a:xfrm>
            <a:custGeom>
              <a:avLst/>
              <a:gdLst/>
              <a:ahLst/>
              <a:cxnLst/>
              <a:rect l="l" t="t" r="r" b="b"/>
              <a:pathLst>
                <a:path w="9935" h="1" fill="none" extrusionOk="0">
                  <a:moveTo>
                    <a:pt x="9934" y="1"/>
                  </a:moveTo>
                  <a:lnTo>
                    <a:pt x="1" y="1"/>
                  </a:lnTo>
                </a:path>
              </a:pathLst>
            </a:custGeom>
            <a:solidFill>
              <a:schemeClr val="accent6"/>
            </a:solidFill>
            <a:ln w="3075" cap="flat" cmpd="sng">
              <a:solidFill>
                <a:srgbClr val="8787ED"/>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824039" y="3748693"/>
              <a:ext cx="151974" cy="151974"/>
            </a:xfrm>
            <a:custGeom>
              <a:avLst/>
              <a:gdLst/>
              <a:ahLst/>
              <a:cxnLst/>
              <a:rect l="l" t="t" r="r" b="b"/>
              <a:pathLst>
                <a:path w="1939" h="1939" extrusionOk="0">
                  <a:moveTo>
                    <a:pt x="975" y="1"/>
                  </a:moveTo>
                  <a:cubicBezTo>
                    <a:pt x="975" y="534"/>
                    <a:pt x="534" y="974"/>
                    <a:pt x="1" y="974"/>
                  </a:cubicBezTo>
                  <a:cubicBezTo>
                    <a:pt x="534" y="974"/>
                    <a:pt x="964" y="1405"/>
                    <a:pt x="975" y="1938"/>
                  </a:cubicBezTo>
                  <a:cubicBezTo>
                    <a:pt x="975" y="1405"/>
                    <a:pt x="1405" y="974"/>
                    <a:pt x="1938" y="974"/>
                  </a:cubicBezTo>
                  <a:cubicBezTo>
                    <a:pt x="1405" y="974"/>
                    <a:pt x="975" y="534"/>
                    <a:pt x="9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553654" y="3064145"/>
              <a:ext cx="207387" cy="206525"/>
            </a:xfrm>
            <a:custGeom>
              <a:avLst/>
              <a:gdLst/>
              <a:ahLst/>
              <a:cxnLst/>
              <a:rect l="l" t="t" r="r" b="b"/>
              <a:pathLst>
                <a:path w="2646" h="2635" extrusionOk="0">
                  <a:moveTo>
                    <a:pt x="1323" y="0"/>
                  </a:moveTo>
                  <a:cubicBezTo>
                    <a:pt x="1323" y="728"/>
                    <a:pt x="738" y="1313"/>
                    <a:pt x="0" y="1323"/>
                  </a:cubicBezTo>
                  <a:cubicBezTo>
                    <a:pt x="728" y="1323"/>
                    <a:pt x="1323" y="1907"/>
                    <a:pt x="1323" y="2635"/>
                  </a:cubicBezTo>
                  <a:cubicBezTo>
                    <a:pt x="1323" y="1913"/>
                    <a:pt x="1907" y="1323"/>
                    <a:pt x="2627" y="1323"/>
                  </a:cubicBezTo>
                  <a:cubicBezTo>
                    <a:pt x="2633" y="1323"/>
                    <a:pt x="2639" y="1323"/>
                    <a:pt x="2645" y="1323"/>
                  </a:cubicBezTo>
                  <a:cubicBezTo>
                    <a:pt x="1917" y="1313"/>
                    <a:pt x="1323" y="728"/>
                    <a:pt x="1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998759" y="4254070"/>
              <a:ext cx="338356" cy="105339"/>
            </a:xfrm>
            <a:custGeom>
              <a:avLst/>
              <a:gdLst/>
              <a:ahLst/>
              <a:cxnLst/>
              <a:rect l="l" t="t" r="r" b="b"/>
              <a:pathLst>
                <a:path w="4317" h="1344" extrusionOk="0">
                  <a:moveTo>
                    <a:pt x="288" y="1"/>
                  </a:moveTo>
                  <a:lnTo>
                    <a:pt x="1" y="1292"/>
                  </a:lnTo>
                  <a:lnTo>
                    <a:pt x="4316" y="1344"/>
                  </a:lnTo>
                  <a:lnTo>
                    <a:pt x="18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997976" y="4355334"/>
              <a:ext cx="339139" cy="49064"/>
            </a:xfrm>
            <a:custGeom>
              <a:avLst/>
              <a:gdLst/>
              <a:ahLst/>
              <a:cxnLst/>
              <a:rect l="l" t="t" r="r" b="b"/>
              <a:pathLst>
                <a:path w="4327" h="626" extrusionOk="0">
                  <a:moveTo>
                    <a:pt x="11" y="0"/>
                  </a:moveTo>
                  <a:lnTo>
                    <a:pt x="0" y="574"/>
                  </a:lnTo>
                  <a:lnTo>
                    <a:pt x="4316" y="626"/>
                  </a:lnTo>
                  <a:lnTo>
                    <a:pt x="4326" y="52"/>
                  </a:lnTo>
                  <a:lnTo>
                    <a:pt x="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2021254" y="4086186"/>
              <a:ext cx="139120" cy="167963"/>
            </a:xfrm>
            <a:custGeom>
              <a:avLst/>
              <a:gdLst/>
              <a:ahLst/>
              <a:cxnLst/>
              <a:rect l="l" t="t" r="r" b="b"/>
              <a:pathLst>
                <a:path w="1775" h="2143" extrusionOk="0">
                  <a:moveTo>
                    <a:pt x="226" y="0"/>
                  </a:moveTo>
                  <a:lnTo>
                    <a:pt x="1" y="2143"/>
                  </a:lnTo>
                  <a:lnTo>
                    <a:pt x="1549" y="2143"/>
                  </a:lnTo>
                  <a:lnTo>
                    <a:pt x="1774" y="0"/>
                  </a:ln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2366741" y="4258068"/>
              <a:ext cx="338356" cy="105339"/>
            </a:xfrm>
            <a:custGeom>
              <a:avLst/>
              <a:gdLst/>
              <a:ahLst/>
              <a:cxnLst/>
              <a:rect l="l" t="t" r="r" b="b"/>
              <a:pathLst>
                <a:path w="4317" h="1344" extrusionOk="0">
                  <a:moveTo>
                    <a:pt x="288" y="1"/>
                  </a:moveTo>
                  <a:lnTo>
                    <a:pt x="1" y="1293"/>
                  </a:lnTo>
                  <a:lnTo>
                    <a:pt x="4317" y="1344"/>
                  </a:lnTo>
                  <a:lnTo>
                    <a:pt x="18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2365957" y="4359331"/>
              <a:ext cx="339139" cy="48281"/>
            </a:xfrm>
            <a:custGeom>
              <a:avLst/>
              <a:gdLst/>
              <a:ahLst/>
              <a:cxnLst/>
              <a:rect l="l" t="t" r="r" b="b"/>
              <a:pathLst>
                <a:path w="4327" h="616" extrusionOk="0">
                  <a:moveTo>
                    <a:pt x="11" y="1"/>
                  </a:moveTo>
                  <a:lnTo>
                    <a:pt x="0" y="565"/>
                  </a:lnTo>
                  <a:lnTo>
                    <a:pt x="4316" y="616"/>
                  </a:lnTo>
                  <a:lnTo>
                    <a:pt x="4327" y="52"/>
                  </a:lnTo>
                  <a:lnTo>
                    <a:pt x="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2387668" y="4090183"/>
              <a:ext cx="122974" cy="167963"/>
            </a:xfrm>
            <a:custGeom>
              <a:avLst/>
              <a:gdLst/>
              <a:ahLst/>
              <a:cxnLst/>
              <a:rect l="l" t="t" r="r" b="b"/>
              <a:pathLst>
                <a:path w="1569" h="2143" extrusionOk="0">
                  <a:moveTo>
                    <a:pt x="0" y="0"/>
                  </a:moveTo>
                  <a:lnTo>
                    <a:pt x="21" y="2143"/>
                  </a:lnTo>
                  <a:lnTo>
                    <a:pt x="1569" y="2143"/>
                  </a:lnTo>
                  <a:lnTo>
                    <a:pt x="1548" y="0"/>
                  </a:ln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2005970" y="2826269"/>
              <a:ext cx="553737" cy="1378895"/>
            </a:xfrm>
            <a:custGeom>
              <a:avLst/>
              <a:gdLst/>
              <a:ahLst/>
              <a:cxnLst/>
              <a:rect l="l" t="t" r="r" b="b"/>
              <a:pathLst>
                <a:path w="7065" h="17593" extrusionOk="0">
                  <a:moveTo>
                    <a:pt x="6500" y="1"/>
                  </a:moveTo>
                  <a:lnTo>
                    <a:pt x="2482" y="206"/>
                  </a:lnTo>
                  <a:lnTo>
                    <a:pt x="1446" y="390"/>
                  </a:lnTo>
                  <a:lnTo>
                    <a:pt x="1" y="17510"/>
                  </a:lnTo>
                  <a:lnTo>
                    <a:pt x="2574" y="17592"/>
                  </a:lnTo>
                  <a:lnTo>
                    <a:pt x="4122" y="3927"/>
                  </a:lnTo>
                  <a:lnTo>
                    <a:pt x="4542" y="17459"/>
                  </a:lnTo>
                  <a:lnTo>
                    <a:pt x="7064" y="17480"/>
                  </a:lnTo>
                  <a:lnTo>
                    <a:pt x="65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2457580" y="2297614"/>
              <a:ext cx="146252" cy="306221"/>
            </a:xfrm>
            <a:custGeom>
              <a:avLst/>
              <a:gdLst/>
              <a:ahLst/>
              <a:cxnLst/>
              <a:rect l="l" t="t" r="r" b="b"/>
              <a:pathLst>
                <a:path w="1866" h="3907" extrusionOk="0">
                  <a:moveTo>
                    <a:pt x="308" y="0"/>
                  </a:moveTo>
                  <a:lnTo>
                    <a:pt x="0" y="3906"/>
                  </a:lnTo>
                  <a:lnTo>
                    <a:pt x="1866" y="3137"/>
                  </a:lnTo>
                  <a:cubicBezTo>
                    <a:pt x="1866" y="913"/>
                    <a:pt x="308" y="0"/>
                    <a:pt x="308" y="0"/>
                  </a:cubicBezTo>
                  <a:close/>
                </a:path>
              </a:pathLst>
            </a:custGeom>
            <a:solidFill>
              <a:srgbClr val="9FC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2075099" y="2245414"/>
              <a:ext cx="462035" cy="649279"/>
            </a:xfrm>
            <a:custGeom>
              <a:avLst/>
              <a:gdLst/>
              <a:ahLst/>
              <a:cxnLst/>
              <a:rect l="l" t="t" r="r" b="b"/>
              <a:pathLst>
                <a:path w="5895" h="8284" extrusionOk="0">
                  <a:moveTo>
                    <a:pt x="3004" y="0"/>
                  </a:moveTo>
                  <a:lnTo>
                    <a:pt x="2707" y="21"/>
                  </a:lnTo>
                  <a:cubicBezTo>
                    <a:pt x="2061" y="72"/>
                    <a:pt x="1425" y="215"/>
                    <a:pt x="831" y="451"/>
                  </a:cubicBezTo>
                  <a:cubicBezTo>
                    <a:pt x="687" y="513"/>
                    <a:pt x="544" y="584"/>
                    <a:pt x="410" y="646"/>
                  </a:cubicBezTo>
                  <a:cubicBezTo>
                    <a:pt x="0" y="861"/>
                    <a:pt x="123" y="1333"/>
                    <a:pt x="175" y="1815"/>
                  </a:cubicBezTo>
                  <a:lnTo>
                    <a:pt x="421" y="8283"/>
                  </a:lnTo>
                  <a:lnTo>
                    <a:pt x="5639" y="8160"/>
                  </a:lnTo>
                  <a:lnTo>
                    <a:pt x="5844" y="2030"/>
                  </a:lnTo>
                  <a:cubicBezTo>
                    <a:pt x="5895" y="1374"/>
                    <a:pt x="5505" y="759"/>
                    <a:pt x="4890" y="533"/>
                  </a:cubicBezTo>
                  <a:cubicBezTo>
                    <a:pt x="4204" y="287"/>
                    <a:pt x="3373" y="21"/>
                    <a:pt x="3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2520988" y="2429366"/>
              <a:ext cx="10581" cy="148760"/>
            </a:xfrm>
            <a:custGeom>
              <a:avLst/>
              <a:gdLst/>
              <a:ahLst/>
              <a:cxnLst/>
              <a:rect l="l" t="t" r="r" b="b"/>
              <a:pathLst>
                <a:path w="135" h="1898" fill="none" extrusionOk="0">
                  <a:moveTo>
                    <a:pt x="1" y="1897"/>
                  </a:moveTo>
                  <a:lnTo>
                    <a:pt x="134"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2215708" y="2244474"/>
              <a:ext cx="205741" cy="109493"/>
            </a:xfrm>
            <a:custGeom>
              <a:avLst/>
              <a:gdLst/>
              <a:ahLst/>
              <a:cxnLst/>
              <a:rect l="l" t="t" r="r" b="b"/>
              <a:pathLst>
                <a:path w="2625" h="1397" extrusionOk="0">
                  <a:moveTo>
                    <a:pt x="1121" y="1"/>
                  </a:moveTo>
                  <a:cubicBezTo>
                    <a:pt x="742" y="1"/>
                    <a:pt x="371" y="61"/>
                    <a:pt x="0" y="156"/>
                  </a:cubicBezTo>
                  <a:lnTo>
                    <a:pt x="1846" y="1396"/>
                  </a:lnTo>
                  <a:lnTo>
                    <a:pt x="2625" y="371"/>
                  </a:lnTo>
                  <a:cubicBezTo>
                    <a:pt x="2625" y="371"/>
                    <a:pt x="1825" y="53"/>
                    <a:pt x="1210" y="2"/>
                  </a:cubicBezTo>
                  <a:cubicBezTo>
                    <a:pt x="1180" y="1"/>
                    <a:pt x="1151" y="1"/>
                    <a:pt x="1121"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2317755" y="2523341"/>
              <a:ext cx="413833" cy="407563"/>
            </a:xfrm>
            <a:custGeom>
              <a:avLst/>
              <a:gdLst/>
              <a:ahLst/>
              <a:cxnLst/>
              <a:rect l="l" t="t" r="r" b="b"/>
              <a:pathLst>
                <a:path w="5280" h="5200" extrusionOk="0">
                  <a:moveTo>
                    <a:pt x="1355" y="0"/>
                  </a:moveTo>
                  <a:cubicBezTo>
                    <a:pt x="1209" y="0"/>
                    <a:pt x="1085" y="110"/>
                    <a:pt x="1046" y="257"/>
                  </a:cubicBezTo>
                  <a:lnTo>
                    <a:pt x="41" y="4737"/>
                  </a:lnTo>
                  <a:cubicBezTo>
                    <a:pt x="0" y="4942"/>
                    <a:pt x="144" y="5137"/>
                    <a:pt x="359" y="5137"/>
                  </a:cubicBezTo>
                  <a:lnTo>
                    <a:pt x="3947" y="5199"/>
                  </a:lnTo>
                  <a:cubicBezTo>
                    <a:pt x="3954" y="5199"/>
                    <a:pt x="3960" y="5199"/>
                    <a:pt x="3967" y="5199"/>
                  </a:cubicBezTo>
                  <a:cubicBezTo>
                    <a:pt x="4112" y="5199"/>
                    <a:pt x="4236" y="5090"/>
                    <a:pt x="4275" y="4942"/>
                  </a:cubicBezTo>
                  <a:lnTo>
                    <a:pt x="5239" y="462"/>
                  </a:lnTo>
                  <a:cubicBezTo>
                    <a:pt x="5280" y="257"/>
                    <a:pt x="5126" y="63"/>
                    <a:pt x="4921" y="63"/>
                  </a:cubicBezTo>
                  <a:lnTo>
                    <a:pt x="1374" y="1"/>
                  </a:lnTo>
                  <a:cubicBezTo>
                    <a:pt x="1368" y="1"/>
                    <a:pt x="1361" y="0"/>
                    <a:pt x="1355" y="0"/>
                  </a:cubicBez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2325750" y="2534627"/>
              <a:ext cx="411482" cy="399412"/>
            </a:xfrm>
            <a:custGeom>
              <a:avLst/>
              <a:gdLst/>
              <a:ahLst/>
              <a:cxnLst/>
              <a:rect l="l" t="t" r="r" b="b"/>
              <a:pathLst>
                <a:path w="5250" h="5096" extrusionOk="0">
                  <a:moveTo>
                    <a:pt x="5034" y="1"/>
                  </a:moveTo>
                  <a:lnTo>
                    <a:pt x="1" y="4860"/>
                  </a:lnTo>
                  <a:lnTo>
                    <a:pt x="226" y="5096"/>
                  </a:lnTo>
                  <a:lnTo>
                    <a:pt x="5250" y="226"/>
                  </a:lnTo>
                  <a:lnTo>
                    <a:pt x="5034" y="1"/>
                  </a:lnTo>
                  <a:close/>
                </a:path>
              </a:pathLst>
            </a:custGeom>
            <a:solidFill>
              <a:srgbClr val="0B0B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2332177" y="2538624"/>
              <a:ext cx="414695" cy="407563"/>
            </a:xfrm>
            <a:custGeom>
              <a:avLst/>
              <a:gdLst/>
              <a:ahLst/>
              <a:cxnLst/>
              <a:rect l="l" t="t" r="r" b="b"/>
              <a:pathLst>
                <a:path w="5291" h="5200" extrusionOk="0">
                  <a:moveTo>
                    <a:pt x="1365" y="0"/>
                  </a:moveTo>
                  <a:cubicBezTo>
                    <a:pt x="1219" y="0"/>
                    <a:pt x="1086" y="110"/>
                    <a:pt x="1057" y="257"/>
                  </a:cubicBezTo>
                  <a:lnTo>
                    <a:pt x="52" y="4737"/>
                  </a:lnTo>
                  <a:cubicBezTo>
                    <a:pt x="1" y="4942"/>
                    <a:pt x="155" y="5137"/>
                    <a:pt x="370" y="5137"/>
                  </a:cubicBezTo>
                  <a:lnTo>
                    <a:pt x="3958" y="5198"/>
                  </a:lnTo>
                  <a:cubicBezTo>
                    <a:pt x="3964" y="5199"/>
                    <a:pt x="3971" y="5199"/>
                    <a:pt x="3977" y="5199"/>
                  </a:cubicBezTo>
                  <a:cubicBezTo>
                    <a:pt x="4123" y="5199"/>
                    <a:pt x="4247" y="5089"/>
                    <a:pt x="4286" y="4942"/>
                  </a:cubicBezTo>
                  <a:lnTo>
                    <a:pt x="5250" y="462"/>
                  </a:lnTo>
                  <a:cubicBezTo>
                    <a:pt x="5291" y="257"/>
                    <a:pt x="5137" y="62"/>
                    <a:pt x="4932" y="62"/>
                  </a:cubicBezTo>
                  <a:lnTo>
                    <a:pt x="1385" y="1"/>
                  </a:lnTo>
                  <a:cubicBezTo>
                    <a:pt x="1378" y="0"/>
                    <a:pt x="1372" y="0"/>
                    <a:pt x="1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2636751" y="2667085"/>
              <a:ext cx="116391" cy="148839"/>
            </a:xfrm>
            <a:custGeom>
              <a:avLst/>
              <a:gdLst/>
              <a:ahLst/>
              <a:cxnLst/>
              <a:rect l="l" t="t" r="r" b="b"/>
              <a:pathLst>
                <a:path w="1485" h="1899" extrusionOk="0">
                  <a:moveTo>
                    <a:pt x="1118" y="1"/>
                  </a:moveTo>
                  <a:cubicBezTo>
                    <a:pt x="1108" y="1"/>
                    <a:pt x="1097" y="1"/>
                    <a:pt x="1087" y="2"/>
                  </a:cubicBezTo>
                  <a:lnTo>
                    <a:pt x="841" y="12"/>
                  </a:lnTo>
                  <a:cubicBezTo>
                    <a:pt x="503" y="33"/>
                    <a:pt x="226" y="279"/>
                    <a:pt x="164" y="607"/>
                  </a:cubicBezTo>
                  <a:lnTo>
                    <a:pt x="82" y="1027"/>
                  </a:lnTo>
                  <a:cubicBezTo>
                    <a:pt x="0" y="1478"/>
                    <a:pt x="338" y="1888"/>
                    <a:pt x="800" y="1899"/>
                  </a:cubicBezTo>
                  <a:cubicBezTo>
                    <a:pt x="954" y="1899"/>
                    <a:pt x="1087" y="1796"/>
                    <a:pt x="1128" y="1642"/>
                  </a:cubicBezTo>
                  <a:lnTo>
                    <a:pt x="1435" y="412"/>
                  </a:lnTo>
                  <a:cubicBezTo>
                    <a:pt x="1484" y="197"/>
                    <a:pt x="1328" y="1"/>
                    <a:pt x="1118"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778597" y="2317678"/>
              <a:ext cx="402625" cy="375507"/>
            </a:xfrm>
            <a:custGeom>
              <a:avLst/>
              <a:gdLst/>
              <a:ahLst/>
              <a:cxnLst/>
              <a:rect l="l" t="t" r="r" b="b"/>
              <a:pathLst>
                <a:path w="5137" h="4791" extrusionOk="0">
                  <a:moveTo>
                    <a:pt x="4048" y="0"/>
                  </a:moveTo>
                  <a:cubicBezTo>
                    <a:pt x="3762" y="0"/>
                    <a:pt x="3477" y="127"/>
                    <a:pt x="3281" y="370"/>
                  </a:cubicBezTo>
                  <a:lnTo>
                    <a:pt x="359" y="3302"/>
                  </a:lnTo>
                  <a:cubicBezTo>
                    <a:pt x="1" y="3702"/>
                    <a:pt x="72" y="4327"/>
                    <a:pt x="513" y="4634"/>
                  </a:cubicBezTo>
                  <a:cubicBezTo>
                    <a:pt x="657" y="4739"/>
                    <a:pt x="824" y="4790"/>
                    <a:pt x="990" y="4790"/>
                  </a:cubicBezTo>
                  <a:cubicBezTo>
                    <a:pt x="1213" y="4790"/>
                    <a:pt x="1435" y="4698"/>
                    <a:pt x="1600" y="4522"/>
                  </a:cubicBezTo>
                  <a:lnTo>
                    <a:pt x="4727" y="1733"/>
                  </a:lnTo>
                  <a:cubicBezTo>
                    <a:pt x="5137" y="1292"/>
                    <a:pt x="5106" y="595"/>
                    <a:pt x="4645" y="206"/>
                  </a:cubicBezTo>
                  <a:cubicBezTo>
                    <a:pt x="4467" y="67"/>
                    <a:pt x="4257" y="0"/>
                    <a:pt x="4048" y="0"/>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933706" y="2275119"/>
              <a:ext cx="264367" cy="311786"/>
            </a:xfrm>
            <a:custGeom>
              <a:avLst/>
              <a:gdLst/>
              <a:ahLst/>
              <a:cxnLst/>
              <a:rect l="l" t="t" r="r" b="b"/>
              <a:pathLst>
                <a:path w="3373" h="3978" extrusionOk="0">
                  <a:moveTo>
                    <a:pt x="2819" y="0"/>
                  </a:moveTo>
                  <a:cubicBezTo>
                    <a:pt x="2819" y="0"/>
                    <a:pt x="1558" y="257"/>
                    <a:pt x="0" y="2184"/>
                  </a:cubicBezTo>
                  <a:lnTo>
                    <a:pt x="1343" y="3978"/>
                  </a:lnTo>
                  <a:lnTo>
                    <a:pt x="3373" y="2471"/>
                  </a:lnTo>
                  <a:lnTo>
                    <a:pt x="28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2092734" y="2478430"/>
              <a:ext cx="92485" cy="68345"/>
            </a:xfrm>
            <a:custGeom>
              <a:avLst/>
              <a:gdLst/>
              <a:ahLst/>
              <a:cxnLst/>
              <a:rect l="l" t="t" r="r" b="b"/>
              <a:pathLst>
                <a:path w="1180" h="872" fill="none" extrusionOk="0">
                  <a:moveTo>
                    <a:pt x="1" y="871"/>
                  </a:moveTo>
                  <a:lnTo>
                    <a:pt x="1180"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2160295" y="2600151"/>
              <a:ext cx="163104" cy="162790"/>
            </a:xfrm>
            <a:custGeom>
              <a:avLst/>
              <a:gdLst/>
              <a:ahLst/>
              <a:cxnLst/>
              <a:rect l="l" t="t" r="r" b="b"/>
              <a:pathLst>
                <a:path w="2081" h="2077" extrusionOk="0">
                  <a:moveTo>
                    <a:pt x="1292" y="1"/>
                  </a:moveTo>
                  <a:cubicBezTo>
                    <a:pt x="1137" y="1"/>
                    <a:pt x="961" y="45"/>
                    <a:pt x="769" y="149"/>
                  </a:cubicBezTo>
                  <a:cubicBezTo>
                    <a:pt x="10" y="569"/>
                    <a:pt x="133" y="1451"/>
                    <a:pt x="133" y="1451"/>
                  </a:cubicBezTo>
                  <a:cubicBezTo>
                    <a:pt x="133" y="1451"/>
                    <a:pt x="0" y="2066"/>
                    <a:pt x="923" y="2076"/>
                  </a:cubicBezTo>
                  <a:cubicBezTo>
                    <a:pt x="928" y="2076"/>
                    <a:pt x="933" y="2076"/>
                    <a:pt x="939" y="2076"/>
                  </a:cubicBezTo>
                  <a:cubicBezTo>
                    <a:pt x="1848" y="2076"/>
                    <a:pt x="2081" y="1202"/>
                    <a:pt x="2050" y="733"/>
                  </a:cubicBezTo>
                  <a:cubicBezTo>
                    <a:pt x="2027" y="381"/>
                    <a:pt x="1748" y="1"/>
                    <a:pt x="1292"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2240632" y="2586826"/>
              <a:ext cx="131831" cy="46713"/>
            </a:xfrm>
            <a:custGeom>
              <a:avLst/>
              <a:gdLst/>
              <a:ahLst/>
              <a:cxnLst/>
              <a:rect l="l" t="t" r="r" b="b"/>
              <a:pathLst>
                <a:path w="1682" h="596" extrusionOk="0">
                  <a:moveTo>
                    <a:pt x="1507" y="1"/>
                  </a:moveTo>
                  <a:cubicBezTo>
                    <a:pt x="995" y="1"/>
                    <a:pt x="492" y="73"/>
                    <a:pt x="0" y="216"/>
                  </a:cubicBezTo>
                  <a:lnTo>
                    <a:pt x="380" y="596"/>
                  </a:lnTo>
                  <a:lnTo>
                    <a:pt x="1528" y="339"/>
                  </a:lnTo>
                  <a:cubicBezTo>
                    <a:pt x="1620" y="319"/>
                    <a:pt x="1681" y="227"/>
                    <a:pt x="1661" y="134"/>
                  </a:cubicBezTo>
                  <a:cubicBezTo>
                    <a:pt x="1640" y="62"/>
                    <a:pt x="1579" y="11"/>
                    <a:pt x="1507"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836440" y="2553908"/>
              <a:ext cx="413049" cy="205819"/>
            </a:xfrm>
            <a:custGeom>
              <a:avLst/>
              <a:gdLst/>
              <a:ahLst/>
              <a:cxnLst/>
              <a:rect l="l" t="t" r="r" b="b"/>
              <a:pathLst>
                <a:path w="5270" h="2626" extrusionOk="0">
                  <a:moveTo>
                    <a:pt x="616" y="1"/>
                  </a:moveTo>
                  <a:lnTo>
                    <a:pt x="1" y="1733"/>
                  </a:lnTo>
                  <a:lnTo>
                    <a:pt x="4706" y="2625"/>
                  </a:lnTo>
                  <a:lnTo>
                    <a:pt x="5270" y="1887"/>
                  </a:lnTo>
                  <a:lnTo>
                    <a:pt x="616" y="1"/>
                  </a:ln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911212" y="2564332"/>
              <a:ext cx="77986" cy="32213"/>
            </a:xfrm>
            <a:custGeom>
              <a:avLst/>
              <a:gdLst/>
              <a:ahLst/>
              <a:cxnLst/>
              <a:rect l="l" t="t" r="r" b="b"/>
              <a:pathLst>
                <a:path w="995" h="411" fill="none" extrusionOk="0">
                  <a:moveTo>
                    <a:pt x="994" y="411"/>
                  </a:moveTo>
                  <a:lnTo>
                    <a:pt x="0" y="1"/>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2264694" y="2076668"/>
              <a:ext cx="132693" cy="217811"/>
            </a:xfrm>
            <a:custGeom>
              <a:avLst/>
              <a:gdLst/>
              <a:ahLst/>
              <a:cxnLst/>
              <a:rect l="l" t="t" r="r" b="b"/>
              <a:pathLst>
                <a:path w="1693" h="2779" extrusionOk="0">
                  <a:moveTo>
                    <a:pt x="360" y="0"/>
                  </a:moveTo>
                  <a:lnTo>
                    <a:pt x="1" y="2655"/>
                  </a:lnTo>
                  <a:lnTo>
                    <a:pt x="1641" y="2778"/>
                  </a:lnTo>
                  <a:lnTo>
                    <a:pt x="1692" y="759"/>
                  </a:lnTo>
                  <a:lnTo>
                    <a:pt x="360" y="0"/>
                  </a:ln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317755" y="2138508"/>
              <a:ext cx="79632" cy="75634"/>
            </a:xfrm>
            <a:custGeom>
              <a:avLst/>
              <a:gdLst/>
              <a:ahLst/>
              <a:cxnLst/>
              <a:rect l="l" t="t" r="r" b="b"/>
              <a:pathLst>
                <a:path w="1016" h="965" extrusionOk="0">
                  <a:moveTo>
                    <a:pt x="0" y="1"/>
                  </a:moveTo>
                  <a:lnTo>
                    <a:pt x="995" y="964"/>
                  </a:lnTo>
                  <a:lnTo>
                    <a:pt x="1015" y="2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251134" y="1862541"/>
              <a:ext cx="247438" cy="306456"/>
            </a:xfrm>
            <a:custGeom>
              <a:avLst/>
              <a:gdLst/>
              <a:ahLst/>
              <a:cxnLst/>
              <a:rect l="l" t="t" r="r" b="b"/>
              <a:pathLst>
                <a:path w="3157" h="3910" extrusionOk="0">
                  <a:moveTo>
                    <a:pt x="1684" y="0"/>
                  </a:moveTo>
                  <a:cubicBezTo>
                    <a:pt x="823" y="0"/>
                    <a:pt x="0" y="746"/>
                    <a:pt x="143" y="2209"/>
                  </a:cubicBezTo>
                  <a:cubicBezTo>
                    <a:pt x="287" y="3716"/>
                    <a:pt x="1291" y="3839"/>
                    <a:pt x="1291" y="3839"/>
                  </a:cubicBezTo>
                  <a:cubicBezTo>
                    <a:pt x="1466" y="3887"/>
                    <a:pt x="1629" y="3910"/>
                    <a:pt x="1779" y="3910"/>
                  </a:cubicBezTo>
                  <a:cubicBezTo>
                    <a:pt x="2369" y="3910"/>
                    <a:pt x="2770" y="3563"/>
                    <a:pt x="2983" y="3040"/>
                  </a:cubicBezTo>
                  <a:cubicBezTo>
                    <a:pt x="3157" y="2620"/>
                    <a:pt x="3106" y="1758"/>
                    <a:pt x="3044" y="1205"/>
                  </a:cubicBezTo>
                  <a:cubicBezTo>
                    <a:pt x="3003" y="713"/>
                    <a:pt x="2696" y="292"/>
                    <a:pt x="2245" y="108"/>
                  </a:cubicBezTo>
                  <a:cubicBezTo>
                    <a:pt x="2062" y="36"/>
                    <a:pt x="1872" y="0"/>
                    <a:pt x="1684" y="0"/>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149009" y="1837225"/>
              <a:ext cx="323072" cy="238738"/>
            </a:xfrm>
            <a:custGeom>
              <a:avLst/>
              <a:gdLst/>
              <a:ahLst/>
              <a:cxnLst/>
              <a:rect l="l" t="t" r="r" b="b"/>
              <a:pathLst>
                <a:path w="4122" h="3046" extrusionOk="0">
                  <a:moveTo>
                    <a:pt x="2556" y="0"/>
                  </a:moveTo>
                  <a:cubicBezTo>
                    <a:pt x="2471" y="0"/>
                    <a:pt x="2381" y="4"/>
                    <a:pt x="2287" y="11"/>
                  </a:cubicBezTo>
                  <a:cubicBezTo>
                    <a:pt x="1" y="195"/>
                    <a:pt x="667" y="2625"/>
                    <a:pt x="1754" y="3045"/>
                  </a:cubicBezTo>
                  <a:lnTo>
                    <a:pt x="1907" y="2532"/>
                  </a:lnTo>
                  <a:cubicBezTo>
                    <a:pt x="1907" y="2532"/>
                    <a:pt x="2317" y="1764"/>
                    <a:pt x="2164" y="933"/>
                  </a:cubicBezTo>
                  <a:cubicBezTo>
                    <a:pt x="2164" y="933"/>
                    <a:pt x="3332" y="923"/>
                    <a:pt x="4122" y="913"/>
                  </a:cubicBezTo>
                  <a:cubicBezTo>
                    <a:pt x="4122" y="913"/>
                    <a:pt x="3976" y="0"/>
                    <a:pt x="2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215708" y="2004717"/>
              <a:ext cx="102675" cy="86372"/>
            </a:xfrm>
            <a:custGeom>
              <a:avLst/>
              <a:gdLst/>
              <a:ahLst/>
              <a:cxnLst/>
              <a:rect l="l" t="t" r="r" b="b"/>
              <a:pathLst>
                <a:path w="1310" h="1102" extrusionOk="0">
                  <a:moveTo>
                    <a:pt x="614" y="1"/>
                  </a:moveTo>
                  <a:cubicBezTo>
                    <a:pt x="572" y="1"/>
                    <a:pt x="527" y="6"/>
                    <a:pt x="482" y="16"/>
                  </a:cubicBezTo>
                  <a:cubicBezTo>
                    <a:pt x="185" y="78"/>
                    <a:pt x="0" y="375"/>
                    <a:pt x="72" y="672"/>
                  </a:cubicBezTo>
                  <a:cubicBezTo>
                    <a:pt x="131" y="950"/>
                    <a:pt x="368" y="1102"/>
                    <a:pt x="608" y="1102"/>
                  </a:cubicBezTo>
                  <a:cubicBezTo>
                    <a:pt x="785" y="1102"/>
                    <a:pt x="964" y="1020"/>
                    <a:pt x="1077" y="847"/>
                  </a:cubicBezTo>
                  <a:cubicBezTo>
                    <a:pt x="1309" y="466"/>
                    <a:pt x="1028" y="1"/>
                    <a:pt x="614" y="1"/>
                  </a:cubicBezTo>
                  <a:close/>
                </a:path>
              </a:pathLst>
            </a:custGeom>
            <a:solidFill>
              <a:srgbClr val="A95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592883" y="1806507"/>
              <a:ext cx="300188" cy="300188"/>
            </a:xfrm>
            <a:custGeom>
              <a:avLst/>
              <a:gdLst/>
              <a:ahLst/>
              <a:cxnLst/>
              <a:rect l="l" t="t" r="r" b="b"/>
              <a:pathLst>
                <a:path w="5260" h="5260" extrusionOk="0">
                  <a:moveTo>
                    <a:pt x="2625" y="1"/>
                  </a:moveTo>
                  <a:cubicBezTo>
                    <a:pt x="1179" y="1"/>
                    <a:pt x="0" y="1180"/>
                    <a:pt x="0" y="2636"/>
                  </a:cubicBezTo>
                  <a:cubicBezTo>
                    <a:pt x="0" y="4081"/>
                    <a:pt x="1179" y="5260"/>
                    <a:pt x="2625" y="5260"/>
                  </a:cubicBezTo>
                  <a:cubicBezTo>
                    <a:pt x="4080" y="5260"/>
                    <a:pt x="5259" y="4081"/>
                    <a:pt x="5259" y="2636"/>
                  </a:cubicBezTo>
                  <a:cubicBezTo>
                    <a:pt x="5259" y="1180"/>
                    <a:pt x="4080" y="1"/>
                    <a:pt x="2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670670" y="1884351"/>
              <a:ext cx="144558" cy="144558"/>
            </a:xfrm>
            <a:custGeom>
              <a:avLst/>
              <a:gdLst/>
              <a:ahLst/>
              <a:cxnLst/>
              <a:rect l="l" t="t" r="r" b="b"/>
              <a:pathLst>
                <a:path w="2533" h="2533" extrusionOk="0">
                  <a:moveTo>
                    <a:pt x="1262" y="0"/>
                  </a:moveTo>
                  <a:cubicBezTo>
                    <a:pt x="564" y="0"/>
                    <a:pt x="1" y="564"/>
                    <a:pt x="1" y="1272"/>
                  </a:cubicBezTo>
                  <a:cubicBezTo>
                    <a:pt x="1" y="1969"/>
                    <a:pt x="564" y="2533"/>
                    <a:pt x="1262" y="2533"/>
                  </a:cubicBezTo>
                  <a:cubicBezTo>
                    <a:pt x="1959" y="2533"/>
                    <a:pt x="2533" y="1969"/>
                    <a:pt x="2533" y="1272"/>
                  </a:cubicBezTo>
                  <a:cubicBezTo>
                    <a:pt x="2533" y="564"/>
                    <a:pt x="1959" y="0"/>
                    <a:pt x="1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5"/>
          <p:cNvSpPr txBox="1">
            <a:spLocks noGrp="1"/>
          </p:cNvSpPr>
          <p:nvPr>
            <p:ph type="title"/>
          </p:nvPr>
        </p:nvSpPr>
        <p:spPr>
          <a:xfrm>
            <a:off x="457198" y="501174"/>
            <a:ext cx="453513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3500" dirty="0" err="1">
                <a:latin typeface="Times New Roman" panose="02020603050405020304" pitchFamily="18" charset="0"/>
                <a:cs typeface="Times New Roman" panose="02020603050405020304" pitchFamily="18" charset="0"/>
              </a:rPr>
              <a:t>Tầm</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quan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trọng</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của</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quản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lí</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nguồn</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lực</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tài</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chính</a:t>
            </a:r>
            <a:endParaRPr sz="3500" dirty="0">
              <a:latin typeface="Times New Roman" panose="02020603050405020304" pitchFamily="18" charset="0"/>
              <a:cs typeface="Times New Roman" panose="02020603050405020304" pitchFamily="18" charset="0"/>
            </a:endParaRPr>
          </a:p>
        </p:txBody>
      </p:sp>
      <p:sp>
        <p:nvSpPr>
          <p:cNvPr id="1134" name="Google Shape;1134;p45"/>
          <p:cNvSpPr txBox="1">
            <a:spLocks noGrp="1"/>
          </p:cNvSpPr>
          <p:nvPr>
            <p:ph type="subTitle" idx="1"/>
          </p:nvPr>
        </p:nvSpPr>
        <p:spPr>
          <a:xfrm>
            <a:off x="421561" y="2360041"/>
            <a:ext cx="4048434" cy="130041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2000" dirty="0">
                <a:latin typeface="+mj-lt"/>
              </a:rPr>
              <a:t>Quản lí nguồn lực tài chính đảm bảo việc quản lí hiệu quả các nguồn lực tài chính của tổ chức bao gồm doanh thu, chi phí, tài sản và nợ, để đạt được các mục tiêu và định hướng tài chính.</a:t>
            </a:r>
            <a:endParaRPr lang="en-US" sz="2000" dirty="0">
              <a:latin typeface="+mj-lt"/>
            </a:endParaRPr>
          </a:p>
        </p:txBody>
      </p:sp>
      <p:grpSp>
        <p:nvGrpSpPr>
          <p:cNvPr id="1135" name="Google Shape;1135;p45"/>
          <p:cNvGrpSpPr/>
          <p:nvPr/>
        </p:nvGrpSpPr>
        <p:grpSpPr>
          <a:xfrm>
            <a:off x="6027614" y="1272692"/>
            <a:ext cx="2378082" cy="3178713"/>
            <a:chOff x="5593226" y="692187"/>
            <a:chExt cx="2812302" cy="3759121"/>
          </a:xfrm>
        </p:grpSpPr>
        <p:sp>
          <p:nvSpPr>
            <p:cNvPr id="1136" name="Google Shape;1136;p45"/>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45"/>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5"/>
          <p:cNvSpPr txBox="1">
            <a:spLocks noGrp="1"/>
          </p:cNvSpPr>
          <p:nvPr>
            <p:ph type="title"/>
          </p:nvPr>
        </p:nvSpPr>
        <p:spPr>
          <a:xfrm>
            <a:off x="440215" y="523474"/>
            <a:ext cx="4131785" cy="1106400"/>
          </a:xfrm>
          <a:prstGeom prst="rect">
            <a:avLst/>
          </a:prstGeom>
        </p:spPr>
        <p:txBody>
          <a:bodyPr spcFirstLastPara="1" wrap="square" lIns="91425" tIns="91425" rIns="91425" bIns="91425" anchor="t" anchorCtr="0">
            <a:noAutofit/>
          </a:bodyPr>
          <a:lstStyle/>
          <a:p>
            <a:pPr>
              <a:spcAft>
                <a:spcPts val="800"/>
              </a:spcAft>
            </a:pPr>
            <a:r>
              <a:rPr lang="fr-FR" sz="3500" dirty="0">
                <a:latin typeface="Times New Roman" panose="02020603050405020304" pitchFamily="18" charset="0"/>
                <a:cs typeface="Times New Roman" panose="02020603050405020304" pitchFamily="18" charset="0"/>
              </a:rPr>
              <a:t>Vai </a:t>
            </a:r>
            <a:r>
              <a:rPr lang="fr-FR" sz="3500" dirty="0" err="1">
                <a:latin typeface="Times New Roman" panose="02020603050405020304" pitchFamily="18" charset="0"/>
                <a:cs typeface="Times New Roman" panose="02020603050405020304" pitchFamily="18" charset="0"/>
              </a:rPr>
              <a:t>trò</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chính</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của</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quản</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lí</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nguồn</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lực</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tài</a:t>
            </a:r>
            <a:r>
              <a:rPr lang="fr-FR" sz="3500" dirty="0">
                <a:latin typeface="Times New Roman" panose="02020603050405020304" pitchFamily="18" charset="0"/>
                <a:cs typeface="Times New Roman" panose="02020603050405020304" pitchFamily="18" charset="0"/>
              </a:rPr>
              <a:t> </a:t>
            </a:r>
            <a:r>
              <a:rPr lang="fr-FR" sz="3500" dirty="0" err="1">
                <a:latin typeface="Times New Roman" panose="02020603050405020304" pitchFamily="18" charset="0"/>
                <a:cs typeface="Times New Roman" panose="02020603050405020304" pitchFamily="18" charset="0"/>
              </a:rPr>
              <a:t>chính</a:t>
            </a:r>
            <a:r>
              <a:rPr lang="fr-FR" sz="3500" dirty="0">
                <a:latin typeface="Times New Roman" panose="02020603050405020304" pitchFamily="18" charset="0"/>
                <a:cs typeface="Times New Roman" panose="02020603050405020304" pitchFamily="18" charset="0"/>
              </a:rPr>
              <a:t> bao </a:t>
            </a:r>
            <a:r>
              <a:rPr lang="fr-FR" sz="3500" dirty="0" err="1">
                <a:latin typeface="Times New Roman" panose="02020603050405020304" pitchFamily="18" charset="0"/>
                <a:cs typeface="Times New Roman" panose="02020603050405020304" pitchFamily="18" charset="0"/>
              </a:rPr>
              <a:t>gồm</a:t>
            </a:r>
            <a:endParaRPr lang="en-US" sz="3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34" name="Google Shape;1134;p45"/>
          <p:cNvSpPr txBox="1">
            <a:spLocks noGrp="1"/>
          </p:cNvSpPr>
          <p:nvPr>
            <p:ph type="subTitle" idx="1"/>
          </p:nvPr>
        </p:nvSpPr>
        <p:spPr>
          <a:xfrm>
            <a:off x="490731" y="2283311"/>
            <a:ext cx="4047485" cy="2168094"/>
          </a:xfrm>
          <a:prstGeom prst="rect">
            <a:avLst/>
          </a:prstGeom>
        </p:spPr>
        <p:txBody>
          <a:bodyPr spcFirstLastPara="1" wrap="square" lIns="91425" tIns="91425" rIns="91425" bIns="91425" anchor="t" anchorCtr="0">
            <a:noAutofit/>
          </a:bodyPr>
          <a:lstStyle/>
          <a:p>
            <a:pPr marL="285750" indent="-285750">
              <a:lnSpc>
                <a:spcPct val="150000"/>
              </a:lnSpc>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ngân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sách</a:t>
            </a:r>
            <a:endParaRPr lang="en-US" sz="1800" dirty="0">
              <a:latin typeface="Times New Roman" panose="02020603050405020304" pitchFamily="18" charset="0"/>
              <a:cs typeface="Times New Roman" panose="02020603050405020304" pitchFamily="18" charset="0"/>
            </a:endParaRPr>
          </a:p>
          <a:p>
            <a:pPr marL="285750" indent="-285750">
              <a:lnSpc>
                <a:spcPct val="150000"/>
              </a:lnSpc>
            </a:pPr>
            <a:r>
              <a:rPr lang="en-US" sz="1800" dirty="0" err="1">
                <a:latin typeface="Times New Roman" panose="02020603050405020304" pitchFamily="18" charset="0"/>
                <a:cs typeface="Times New Roman" panose="02020603050405020304" pitchFamily="18" charset="0"/>
              </a:rPr>
              <a:t>Phân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tích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tài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chính</a:t>
            </a:r>
            <a:endParaRPr lang="en-US" sz="1800" dirty="0">
              <a:latin typeface="Times New Roman" panose="02020603050405020304" pitchFamily="18" charset="0"/>
              <a:cs typeface="Times New Roman" panose="02020603050405020304" pitchFamily="18" charset="0"/>
            </a:endParaRPr>
          </a:p>
          <a:p>
            <a:pPr marL="285750" indent="-285750">
              <a:lnSpc>
                <a:spcPct val="150000"/>
              </a:lnSpc>
            </a:pPr>
            <a:r>
              <a:rPr lang="en-US" sz="1800" dirty="0" err="1">
                <a:latin typeface="Times New Roman" panose="02020603050405020304" pitchFamily="18" charset="0"/>
                <a:cs typeface="Times New Roman" panose="02020603050405020304" pitchFamily="18" charset="0"/>
              </a:rPr>
              <a:t>Quản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lí</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rủi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ro</a:t>
            </a:r>
            <a:endParaRPr lang="en-US" sz="1800" dirty="0">
              <a:latin typeface="Times New Roman" panose="02020603050405020304" pitchFamily="18" charset="0"/>
              <a:cs typeface="Times New Roman" panose="02020603050405020304" pitchFamily="18" charset="0"/>
            </a:endParaRPr>
          </a:p>
          <a:p>
            <a:pPr marL="285750" indent="-285750">
              <a:lnSpc>
                <a:spcPct val="150000"/>
              </a:lnSpc>
            </a:pPr>
            <a:r>
              <a:rPr lang="vi-VN" sz="1800" dirty="0">
                <a:latin typeface="Times New Roman" panose="02020603050405020304" pitchFamily="18" charset="0"/>
                <a:cs typeface="Times New Roman" panose="02020603050405020304" pitchFamily="18" charset="0"/>
              </a:rPr>
              <a:t>Quản lí đầu tư</a:t>
            </a:r>
          </a:p>
          <a:p>
            <a:pPr marL="285750" indent="-285750">
              <a:lnSpc>
                <a:spcPct val="150000"/>
              </a:lnSpc>
            </a:pPr>
            <a:r>
              <a:rPr lang="vi-VN" sz="1800" dirty="0">
                <a:latin typeface="Times New Roman" panose="02020603050405020304" pitchFamily="18" charset="0"/>
                <a:cs typeface="Times New Roman" panose="02020603050405020304" pitchFamily="18" charset="0"/>
              </a:rPr>
              <a:t>Quản lí dòng tiền</a:t>
            </a:r>
            <a:endParaRPr lang="en-US" sz="1800" dirty="0">
              <a:latin typeface="Times New Roman" panose="02020603050405020304" pitchFamily="18" charset="0"/>
              <a:cs typeface="Times New Roman" panose="02020603050405020304" pitchFamily="18" charset="0"/>
            </a:endParaRPr>
          </a:p>
        </p:txBody>
      </p:sp>
      <p:grpSp>
        <p:nvGrpSpPr>
          <p:cNvPr id="1135" name="Google Shape;1135;p45"/>
          <p:cNvGrpSpPr/>
          <p:nvPr/>
        </p:nvGrpSpPr>
        <p:grpSpPr>
          <a:xfrm>
            <a:off x="6027614" y="1272692"/>
            <a:ext cx="2378082" cy="3178713"/>
            <a:chOff x="5593226" y="692187"/>
            <a:chExt cx="2812302" cy="3759121"/>
          </a:xfrm>
        </p:grpSpPr>
        <p:sp>
          <p:nvSpPr>
            <p:cNvPr id="1136" name="Google Shape;1136;p45"/>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141891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37"/>
        <p:cNvGrpSpPr/>
        <p:nvPr/>
      </p:nvGrpSpPr>
      <p:grpSpPr>
        <a:xfrm>
          <a:off x="0" y="0"/>
          <a:ext cx="0" cy="0"/>
          <a:chOff x="0" y="0"/>
          <a:chExt cx="0" cy="0"/>
        </a:xfrm>
      </p:grpSpPr>
      <p:sp>
        <p:nvSpPr>
          <p:cNvPr id="2538" name="Google Shape;2538;p63"/>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 </a:t>
            </a:r>
            <a:r>
              <a:rPr lang="en-US" dirty="0" err="1"/>
              <a:t>HẠN</a:t>
            </a:r>
            <a:r>
              <a:rPr lang="en-US" dirty="0"/>
              <a:t> </a:t>
            </a:r>
            <a:br>
              <a:rPr lang="en-US" dirty="0"/>
            </a:br>
            <a:r>
              <a:rPr lang="en-US" dirty="0" err="1"/>
              <a:t>CHẾ</a:t>
            </a:r>
            <a:endParaRPr dirty="0"/>
          </a:p>
          <a:p>
            <a:pPr marL="0" lvl="0" indent="0" algn="r" rtl="0">
              <a:spcBef>
                <a:spcPts val="0"/>
              </a:spcBef>
              <a:spcAft>
                <a:spcPts val="0"/>
              </a:spcAft>
              <a:buNone/>
            </a:pPr>
            <a:endParaRPr dirty="0"/>
          </a:p>
        </p:txBody>
      </p:sp>
      <p:sp>
        <p:nvSpPr>
          <p:cNvPr id="2540" name="Google Shape;2540;p63"/>
          <p:cNvSpPr/>
          <p:nvPr/>
        </p:nvSpPr>
        <p:spPr>
          <a:xfrm>
            <a:off x="696136" y="3909893"/>
            <a:ext cx="4079314" cy="53"/>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1485520" y="1337440"/>
            <a:ext cx="2500062" cy="1543223"/>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1512558" y="1364478"/>
            <a:ext cx="2445986" cy="1489198"/>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1507657" y="1364478"/>
            <a:ext cx="2450888" cy="182684"/>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1621660" y="1432575"/>
            <a:ext cx="47066" cy="46488"/>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1761069" y="1432575"/>
            <a:ext cx="46539" cy="46488"/>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1892361" y="1432575"/>
            <a:ext cx="54655" cy="4685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1639001" y="2608303"/>
            <a:ext cx="1394574" cy="53"/>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1639001" y="2688786"/>
            <a:ext cx="1089834" cy="53"/>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1639001" y="2769321"/>
            <a:ext cx="678630" cy="53"/>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229680" y="2608303"/>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229680" y="2688786"/>
            <a:ext cx="129180" cy="53"/>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229680" y="2769321"/>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466332"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3466332"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3466332" y="2769321"/>
            <a:ext cx="129180" cy="53"/>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3702983"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3702983"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702983" y="2769321"/>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822943" y="1592487"/>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3822943" y="1688677"/>
            <a:ext cx="53" cy="140518"/>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3753792" y="1644878"/>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753792" y="1789189"/>
            <a:ext cx="53" cy="92449"/>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685169" y="1671916"/>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3685169" y="1829667"/>
            <a:ext cx="53" cy="145420"/>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616545" y="1656790"/>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3616545" y="1702170"/>
            <a:ext cx="53" cy="191328"/>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3547394" y="1762677"/>
            <a:ext cx="53" cy="232387"/>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547394" y="1822657"/>
            <a:ext cx="53" cy="102200"/>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478770" y="1796199"/>
            <a:ext cx="53" cy="276135"/>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478770" y="1868618"/>
            <a:ext cx="53" cy="164289"/>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410147" y="1747023"/>
            <a:ext cx="53" cy="240504"/>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410147" y="1803736"/>
            <a:ext cx="53" cy="136249"/>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341523" y="1650834"/>
            <a:ext cx="53" cy="288046"/>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341523" y="1706492"/>
            <a:ext cx="53" cy="181050"/>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272372" y="1787028"/>
            <a:ext cx="53" cy="228592"/>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3272372" y="1841579"/>
            <a:ext cx="53" cy="110791"/>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203748" y="1880477"/>
            <a:ext cx="53" cy="230226"/>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3203748" y="1953422"/>
            <a:ext cx="53" cy="84332"/>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135125" y="1821023"/>
            <a:ext cx="53" cy="234548"/>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135125" y="1893442"/>
            <a:ext cx="53" cy="88654"/>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3066501" y="1880477"/>
            <a:ext cx="53" cy="284831"/>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066501" y="1953422"/>
            <a:ext cx="53" cy="164289"/>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2997350" y="1880477"/>
            <a:ext cx="53" cy="197284"/>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2997350" y="1953422"/>
            <a:ext cx="53" cy="80010"/>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2928726" y="1849696"/>
            <a:ext cx="53" cy="205875"/>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2928726" y="1922062"/>
            <a:ext cx="53" cy="60034"/>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2859576" y="1880477"/>
            <a:ext cx="53" cy="394516"/>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2859576" y="1953422"/>
            <a:ext cx="53" cy="278296"/>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2790952" y="199126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2790952" y="2064212"/>
            <a:ext cx="53" cy="164289"/>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2722328" y="2004232"/>
            <a:ext cx="53" cy="35287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2722328" y="2071222"/>
            <a:ext cx="53" cy="212938"/>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2653704" y="2206836"/>
            <a:ext cx="53" cy="285885"/>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2653704" y="2256011"/>
            <a:ext cx="53" cy="164289"/>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2584554" y="193128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2584554" y="2004232"/>
            <a:ext cx="53" cy="202660"/>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2515930" y="1956638"/>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2515930" y="2073383"/>
            <a:ext cx="53" cy="120542"/>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2447306"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2447306" y="2205729"/>
            <a:ext cx="53" cy="104888"/>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2378155" y="214632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2378155" y="2300865"/>
            <a:ext cx="53" cy="82171"/>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2309532" y="210310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2309532" y="2240305"/>
            <a:ext cx="53" cy="100039"/>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2240908"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2240908" y="2185226"/>
            <a:ext cx="53" cy="125391"/>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2172284" y="2149544"/>
            <a:ext cx="53" cy="310236"/>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2172284" y="2193870"/>
            <a:ext cx="53" cy="192962"/>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2103133" y="2020940"/>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2103133" y="2093886"/>
            <a:ext cx="53" cy="187006"/>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2034510" y="1893442"/>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2034510" y="1966388"/>
            <a:ext cx="53" cy="189167"/>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1965886" y="1945833"/>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1965886" y="1998276"/>
            <a:ext cx="53" cy="184845"/>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1897262" y="18815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1897262" y="1954477"/>
            <a:ext cx="53" cy="51390"/>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1828111" y="1811325"/>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1828111" y="1884271"/>
            <a:ext cx="53" cy="82171"/>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1759488" y="1960960"/>
            <a:ext cx="53" cy="367477"/>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1759488" y="1999330"/>
            <a:ext cx="53" cy="256738"/>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1690284" y="217115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1690284" y="2092832"/>
            <a:ext cx="53" cy="138884"/>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1621660" y="214954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1621660" y="2205729"/>
            <a:ext cx="53" cy="181103"/>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918663" y="1440067"/>
            <a:ext cx="258887" cy="163499"/>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1105613" y="1474379"/>
            <a:ext cx="160012" cy="229120"/>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918663" y="1624013"/>
            <a:ext cx="310169" cy="163604"/>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456210" y="3117818"/>
            <a:ext cx="268585" cy="62252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4571268" y="3195613"/>
            <a:ext cx="85962" cy="570084"/>
          </a:xfrm>
          <a:custGeom>
            <a:avLst/>
            <a:gdLst/>
            <a:ahLst/>
            <a:cxnLst/>
            <a:rect l="l" t="t" r="r" b="b"/>
            <a:pathLst>
              <a:path w="1631" h="10816" extrusionOk="0">
                <a:moveTo>
                  <a:pt x="1631" y="1"/>
                </a:moveTo>
                <a:cubicBezTo>
                  <a:pt x="1211" y="821"/>
                  <a:pt x="882" y="1682"/>
                  <a:pt x="647" y="2574"/>
                </a:cubicBezTo>
                <a:cubicBezTo>
                  <a:pt x="411" y="3466"/>
                  <a:pt x="247" y="4378"/>
                  <a:pt x="144" y="5290"/>
                </a:cubicBezTo>
                <a:cubicBezTo>
                  <a:pt x="42" y="6203"/>
                  <a:pt x="1" y="7125"/>
                  <a:pt x="11" y="8048"/>
                </a:cubicBezTo>
                <a:cubicBezTo>
                  <a:pt x="11" y="8981"/>
                  <a:pt x="73" y="9903"/>
                  <a:pt x="196" y="10816"/>
                </a:cubicBezTo>
                <a:lnTo>
                  <a:pt x="483" y="10775"/>
                </a:lnTo>
                <a:cubicBezTo>
                  <a:pt x="349" y="9873"/>
                  <a:pt x="257" y="8960"/>
                  <a:pt x="226" y="8048"/>
                </a:cubicBezTo>
                <a:cubicBezTo>
                  <a:pt x="196" y="7136"/>
                  <a:pt x="216" y="6213"/>
                  <a:pt x="288" y="5301"/>
                </a:cubicBezTo>
                <a:cubicBezTo>
                  <a:pt x="360" y="4388"/>
                  <a:pt x="503" y="3486"/>
                  <a:pt x="718" y="2594"/>
                </a:cubicBezTo>
                <a:cubicBezTo>
                  <a:pt x="934" y="1702"/>
                  <a:pt x="1241" y="831"/>
                  <a:pt x="163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4481035" y="3403593"/>
            <a:ext cx="457163" cy="449648"/>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561571" y="3457670"/>
            <a:ext cx="266424" cy="384238"/>
          </a:xfrm>
          <a:custGeom>
            <a:avLst/>
            <a:gdLst/>
            <a:ahLst/>
            <a:cxnLst/>
            <a:rect l="l" t="t" r="r" b="b"/>
            <a:pathLst>
              <a:path w="5055" h="7290" extrusionOk="0">
                <a:moveTo>
                  <a:pt x="5054" y="1"/>
                </a:moveTo>
                <a:lnTo>
                  <a:pt x="5054" y="1"/>
                </a:lnTo>
                <a:cubicBezTo>
                  <a:pt x="3588" y="554"/>
                  <a:pt x="2327" y="1559"/>
                  <a:pt x="1456" y="2861"/>
                </a:cubicBezTo>
                <a:cubicBezTo>
                  <a:pt x="574" y="4173"/>
                  <a:pt x="72" y="5700"/>
                  <a:pt x="0" y="7279"/>
                </a:cubicBezTo>
                <a:lnTo>
                  <a:pt x="257" y="7289"/>
                </a:lnTo>
                <a:cubicBezTo>
                  <a:pt x="298" y="5752"/>
                  <a:pt x="749" y="4245"/>
                  <a:pt x="1569" y="2932"/>
                </a:cubicBezTo>
                <a:cubicBezTo>
                  <a:pt x="2399" y="1620"/>
                  <a:pt x="3619" y="595"/>
                  <a:pt x="5054"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172703" y="3349832"/>
            <a:ext cx="442933" cy="415968"/>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4246544" y="3394475"/>
            <a:ext cx="277755" cy="3571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4436762" y="3733800"/>
            <a:ext cx="243181" cy="176148"/>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39977" y="3733800"/>
            <a:ext cx="236698" cy="37317"/>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82675" y="3346828"/>
            <a:ext cx="469602" cy="430778"/>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592937" y="3397690"/>
            <a:ext cx="296097" cy="369111"/>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755589" y="3126831"/>
            <a:ext cx="342003" cy="636707"/>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821472" y="3209106"/>
            <a:ext cx="154057" cy="580942"/>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881452" y="3340240"/>
            <a:ext cx="466228" cy="461138"/>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993295" y="3388519"/>
            <a:ext cx="276121" cy="401526"/>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833384" y="3733800"/>
            <a:ext cx="243181" cy="17614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36599" y="3733800"/>
            <a:ext cx="236698" cy="37317"/>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3749470" y="2063632"/>
            <a:ext cx="437715" cy="314558"/>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3781358" y="2141427"/>
            <a:ext cx="374469" cy="197284"/>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4093116" y="1658423"/>
            <a:ext cx="293988" cy="293950"/>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4387060" y="1824291"/>
            <a:ext cx="184257" cy="184318"/>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293031" y="1556805"/>
            <a:ext cx="114054" cy="114059"/>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2645588" y="3261865"/>
            <a:ext cx="229161" cy="223269"/>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2868219" y="3218118"/>
            <a:ext cx="147521" cy="234074"/>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2911439" y="3527875"/>
            <a:ext cx="168076" cy="87653"/>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2882239" y="3554914"/>
            <a:ext cx="107571" cy="187586"/>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2868747" y="3307456"/>
            <a:ext cx="73523" cy="476107"/>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2727177" y="3322056"/>
            <a:ext cx="161594" cy="296691"/>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2762280" y="3735961"/>
            <a:ext cx="239966" cy="173987"/>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2765547" y="3735961"/>
            <a:ext cx="234010" cy="36790"/>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280489" y="1078650"/>
            <a:ext cx="126439" cy="195123"/>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228046" y="955475"/>
            <a:ext cx="231322" cy="143733"/>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2274376" y="1615204"/>
            <a:ext cx="127019" cy="195070"/>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2222513" y="1789716"/>
            <a:ext cx="230742" cy="143786"/>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1253" y="1112699"/>
            <a:ext cx="261522" cy="261008"/>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4049897" y="1242884"/>
            <a:ext cx="60558" cy="105415"/>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4049897" y="1121343"/>
            <a:ext cx="121590" cy="121596"/>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1449311" y="1148908"/>
            <a:ext cx="109732" cy="109737"/>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1477983" y="1184011"/>
            <a:ext cx="52441" cy="39478"/>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4351904" y="2799575"/>
            <a:ext cx="109732" cy="109737"/>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4380577" y="2834678"/>
            <a:ext cx="52441" cy="39478"/>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913866" y="2153866"/>
            <a:ext cx="163227" cy="163762"/>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956558" y="2206309"/>
            <a:ext cx="77845" cy="58400"/>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2106876" y="1247786"/>
            <a:ext cx="43851" cy="46488"/>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2169016" y="1220220"/>
            <a:ext cx="43851" cy="74054"/>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2231684" y="1184538"/>
            <a:ext cx="43851" cy="109737"/>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2294405" y="1139685"/>
            <a:ext cx="43271" cy="154591"/>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1591987" y="3733800"/>
            <a:ext cx="74578" cy="11347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1240224" y="3746766"/>
            <a:ext cx="72996" cy="9835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1233214" y="2706600"/>
            <a:ext cx="435501" cy="1097476"/>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1848087" y="2200880"/>
            <a:ext cx="114581" cy="113532"/>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1302892" y="2184699"/>
            <a:ext cx="357762" cy="521962"/>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1430389" y="2087403"/>
            <a:ext cx="83801" cy="14542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1406091" y="1967495"/>
            <a:ext cx="76791" cy="106575"/>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1438506" y="1977193"/>
            <a:ext cx="132448" cy="178837"/>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1414735" y="2049032"/>
            <a:ext cx="31939" cy="40585"/>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1429335" y="1931707"/>
            <a:ext cx="188631" cy="85597"/>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1422852" y="2174421"/>
            <a:ext cx="60031" cy="77269"/>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1482832" y="2174949"/>
            <a:ext cx="47593" cy="74528"/>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1307741" y="2710975"/>
            <a:ext cx="101088" cy="133508"/>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1202381" y="2218695"/>
            <a:ext cx="166495" cy="559332"/>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1566213" y="2248211"/>
            <a:ext cx="326771" cy="360203"/>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1575226" y="3839688"/>
            <a:ext cx="217250" cy="65937"/>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1209971" y="3827038"/>
            <a:ext cx="107044" cy="7858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1357443" y="2768215"/>
            <a:ext cx="69254" cy="91395"/>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1365560" y="2706600"/>
            <a:ext cx="283711" cy="20609"/>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1506602" y="2857921"/>
            <a:ext cx="39476" cy="278875"/>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1654655" y="2329484"/>
            <a:ext cx="26511" cy="144840"/>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339629" y="2366221"/>
            <a:ext cx="18447" cy="13029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3929937"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3598730"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3256666" y="3322583"/>
            <a:ext cx="150262" cy="581996"/>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3665720" y="2867619"/>
            <a:ext cx="493319" cy="44042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3306420" y="3307983"/>
            <a:ext cx="714311" cy="28726"/>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3715422" y="3307983"/>
            <a:ext cx="305320" cy="28726"/>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3566316" y="3322583"/>
            <a:ext cx="150209" cy="581996"/>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3714315" y="2467049"/>
            <a:ext cx="301051" cy="312766"/>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3518195" y="2719514"/>
            <a:ext cx="276701" cy="310816"/>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3708939" y="2705441"/>
            <a:ext cx="304793" cy="389719"/>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3708939" y="2874102"/>
            <a:ext cx="239386" cy="9519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3954235" y="2754195"/>
            <a:ext cx="59504" cy="340965"/>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3673837" y="2980991"/>
            <a:ext cx="229109" cy="49334"/>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3895889" y="2734640"/>
            <a:ext cx="203230" cy="301118"/>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3411201" y="3793728"/>
            <a:ext cx="42744" cy="55712"/>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3311269"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3288026" y="3095101"/>
            <a:ext cx="615436" cy="740857"/>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3510078" y="3793728"/>
            <a:ext cx="42744" cy="55712"/>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3410147"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3379366" y="3095101"/>
            <a:ext cx="615436" cy="740857"/>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797539" y="2705388"/>
            <a:ext cx="115160" cy="71524"/>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3811031" y="2634761"/>
            <a:ext cx="89230" cy="86493"/>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3826211" y="2639610"/>
            <a:ext cx="59978" cy="41481"/>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3741354" y="2497935"/>
            <a:ext cx="181516" cy="179574"/>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3799700" y="2482228"/>
            <a:ext cx="125438" cy="103939"/>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3292348" y="2769321"/>
            <a:ext cx="427965" cy="244826"/>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3572799" y="3014091"/>
            <a:ext cx="361504" cy="21663"/>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3368561" y="3014091"/>
            <a:ext cx="361504" cy="21663"/>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336251"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2406775"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1814039" y="3055677"/>
            <a:ext cx="219411" cy="849434"/>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3650066" y="3055677"/>
            <a:ext cx="219411" cy="849434"/>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1814039" y="3035701"/>
            <a:ext cx="2760477" cy="40005"/>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3928303" y="3035701"/>
            <a:ext cx="646796" cy="40005"/>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2411097" y="2769321"/>
            <a:ext cx="427965" cy="244826"/>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2197109" y="3014091"/>
            <a:ext cx="361556" cy="21663"/>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2401346" y="3014091"/>
            <a:ext cx="361556" cy="21663"/>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Investor Social Media by Slidesgo">
  <a:themeElements>
    <a:clrScheme name="Simple Light">
      <a:dk1>
        <a:srgbClr val="07105C"/>
      </a:dk1>
      <a:lt1>
        <a:srgbClr val="FFFFFF"/>
      </a:lt1>
      <a:dk2>
        <a:srgbClr val="FDE571"/>
      </a:dk2>
      <a:lt2>
        <a:srgbClr val="8FCEF9"/>
      </a:lt2>
      <a:accent1>
        <a:srgbClr val="07105C"/>
      </a:accent1>
      <a:accent2>
        <a:srgbClr val="5664E1"/>
      </a:accent2>
      <a:accent3>
        <a:srgbClr val="1226DB"/>
      </a:accent3>
      <a:accent4>
        <a:srgbClr val="23295C"/>
      </a:accent4>
      <a:accent5>
        <a:srgbClr val="0E1DA8"/>
      </a:accent5>
      <a:accent6>
        <a:srgbClr val="FFB127"/>
      </a:accent6>
      <a:hlink>
        <a:srgbClr val="E1D4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459</Words>
  <Application>Microsoft Office PowerPoint</Application>
  <PresentationFormat>On-screen Show (16:9)</PresentationFormat>
  <Paragraphs>68</Paragraphs>
  <Slides>16</Slides>
  <Notes>15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Ubuntu</vt:lpstr>
      <vt:lpstr>Overpass Black</vt:lpstr>
      <vt:lpstr>Archivo Black</vt:lpstr>
      <vt:lpstr>Open Sans</vt:lpstr>
      <vt:lpstr>Montserrat</vt:lpstr>
      <vt:lpstr>Overpass SemiBold</vt:lpstr>
      <vt:lpstr>Arial</vt:lpstr>
      <vt:lpstr>Times New Roman</vt:lpstr>
      <vt:lpstr>Calibri</vt:lpstr>
      <vt:lpstr>Source Sans Pro</vt:lpstr>
      <vt:lpstr>Roboto Slab</vt:lpstr>
      <vt:lpstr>Investor Social Media by Slidesgo</vt:lpstr>
      <vt:lpstr>FINANCE RESOUCE MANAGEMENT</vt:lpstr>
      <vt:lpstr>PowerPoint Presentation</vt:lpstr>
      <vt:lpstr>GIỚI THIỆU</vt:lpstr>
      <vt:lpstr>01 GIỚI THIỆU</vt:lpstr>
      <vt:lpstr>Finance Resource Management là gì ?</vt:lpstr>
      <vt:lpstr>02 VAI TRÒ </vt:lpstr>
      <vt:lpstr>Tầm quan trọng của quản lí nguồn lực tài chính</vt:lpstr>
      <vt:lpstr>Vai trò chính của quản lí nguồn lực tài chính bao gồm</vt:lpstr>
      <vt:lpstr>03 HẠN  CHẾ </vt:lpstr>
      <vt:lpstr>3.Hạn chế </vt:lpstr>
      <vt:lpstr>04 ƯU ĐIỂM </vt:lpstr>
      <vt:lpstr>4.Ưu điểm </vt:lpstr>
      <vt:lpstr>05 CHỨC NĂNG</vt:lpstr>
      <vt:lpstr>Chức năng của quản lí nguồn lực tài chính </vt:lpstr>
      <vt:lpstr>06 DEMO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 RESOUCE MANAGEMENT</dc:title>
  <cp:lastModifiedBy>Windows User</cp:lastModifiedBy>
  <cp:revision>21</cp:revision>
  <dcterms:modified xsi:type="dcterms:W3CDTF">2023-03-24T06:14:50Z</dcterms:modified>
</cp:coreProperties>
</file>